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72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DA16F5AA-B091-4BE4-8072-C4F0A33F0D43}" type="datetimeFigureOut">
              <a:rPr lang="es-ES" smtClean="0"/>
              <a:pPr>
                <a:defRPr/>
              </a:pPr>
              <a:t>26/04/2016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1378669E-1004-4F91-8CEA-D04BDCE6DFF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BE8894-E0E9-4F06-81CB-3A5C8D77EF30}" type="datetimeFigureOut">
              <a:rPr lang="es-ES" smtClean="0"/>
              <a:pPr>
                <a:defRPr/>
              </a:pPr>
              <a:t>26/04/2016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5342B-A47B-4F6A-BC4D-FD5D7CDB044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3E98C-133B-437F-9BE4-E60AAF6A91A2}" type="datetimeFigureOut">
              <a:rPr lang="es-ES" smtClean="0"/>
              <a:pPr>
                <a:defRPr/>
              </a:pPr>
              <a:t>26/04/2016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822A-756B-4D49-9281-B65A2C609AE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382BFBFA-5E64-4175-9107-CD9FA1A93E75}" type="datetimeFigureOut">
              <a:rPr lang="es-ES" smtClean="0"/>
              <a:pPr>
                <a:defRPr/>
              </a:pPr>
              <a:t>26/04/2016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5FDE5F9-9C03-450F-B11A-38264454D4B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0778EEAF-8BFB-4C8F-80EA-7ACCABA77C7F}" type="datetimeFigureOut">
              <a:rPr lang="es-ES" smtClean="0"/>
              <a:pPr>
                <a:defRPr/>
              </a:pPr>
              <a:t>26/04/2016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AEA108EF-1A59-48F6-A031-64499D94F80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28425-7FAB-4B0E-8772-FCFBECE826FA}" type="datetimeFigureOut">
              <a:rPr lang="es-ES" smtClean="0"/>
              <a:pPr>
                <a:defRPr/>
              </a:pPr>
              <a:t>26/04/2016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964A2-75C6-4C14-85ED-B81D7E155E6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04EBF0-29ED-40FE-AA89-A68250D04AB2}" type="datetimeFigureOut">
              <a:rPr lang="es-ES" smtClean="0"/>
              <a:pPr>
                <a:defRPr/>
              </a:pPr>
              <a:t>26/04/2016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9644E-704D-4284-8A10-56ACBE771F1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9FD7D50-7855-4B6F-93D5-69C12E16A76F}" type="datetimeFigureOut">
              <a:rPr lang="es-ES" smtClean="0"/>
              <a:pPr>
                <a:defRPr/>
              </a:pPr>
              <a:t>26/04/2016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D3938F8-8E29-4B3A-A72A-24E20A3CFFC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C62BC4-00BD-4CE5-90F2-B8641C0B2EBC}" type="datetimeFigureOut">
              <a:rPr lang="es-ES" smtClean="0"/>
              <a:pPr>
                <a:defRPr/>
              </a:pPr>
              <a:t>26/04/2016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ADE34-6D27-415C-876E-32DD2752484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1F1DEAB0-D2BE-48B7-9415-24266781F504}" type="datetimeFigureOut">
              <a:rPr lang="es-ES" smtClean="0"/>
              <a:pPr>
                <a:defRPr/>
              </a:pPr>
              <a:t>26/04/2016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845D20C-B42C-4A95-92D2-3C0D44E83ED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4822A82-2E70-49B4-95CE-34D2F82213F7}" type="datetimeFigureOut">
              <a:rPr lang="es-ES" smtClean="0"/>
              <a:pPr>
                <a:defRPr/>
              </a:pPr>
              <a:t>26/04/2016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E957410-15DD-4BE5-95FF-5A772449045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45B424-2073-468D-AC74-9EE6A46B53B9}" type="datetimeFigureOut">
              <a:rPr lang="es-ES" smtClean="0"/>
              <a:pPr>
                <a:defRPr/>
              </a:pPr>
              <a:t>26/04/2016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D97E9-05A7-45AB-B38E-B0B25FDAC45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172200" cy="205359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z="4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Hot cakes landia       </a:t>
            </a:r>
            <a:endParaRPr lang="es-ES" sz="4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8195" name="6 Marcador de contenido"/>
          <p:cNvSpPr>
            <a:spLocks noGrp="1"/>
          </p:cNvSpPr>
          <p:nvPr>
            <p:ph type="body" idx="1"/>
          </p:nvPr>
        </p:nvSpPr>
        <p:spPr>
          <a:xfrm>
            <a:off x="1907704" y="2996952"/>
            <a:ext cx="3960440" cy="1371600"/>
          </a:xfrm>
        </p:spPr>
        <p:txBody>
          <a:bodyPr>
            <a:normAutofit fontScale="40000" lnSpcReduction="20000"/>
          </a:bodyPr>
          <a:lstStyle/>
          <a:p>
            <a:pPr eaLnBrk="1" hangingPunct="1"/>
            <a:endParaRPr lang="es-ES" dirty="0" smtClean="0"/>
          </a:p>
          <a:p>
            <a:pPr eaLnBrk="1" hangingPunct="1"/>
            <a:endParaRPr lang="es-ES" dirty="0" smtClean="0"/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sz="6500" dirty="0" smtClean="0"/>
              <a:t>Unidad </a:t>
            </a:r>
            <a:r>
              <a:rPr lang="es-ES" sz="6500" dirty="0"/>
              <a:t>E</a:t>
            </a:r>
            <a:r>
              <a:rPr lang="es-ES" sz="6500" dirty="0" smtClean="0"/>
              <a:t>ducativa Bolívar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081">
            <a:off x="5803975" y="1806605"/>
            <a:ext cx="2896716" cy="19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3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55656"/>
            <a:ext cx="2088231" cy="1913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Mini empresa cooperativa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1600" dirty="0" smtClean="0"/>
              <a:t>Integrada por :</a:t>
            </a:r>
          </a:p>
          <a:p>
            <a:r>
              <a:rPr lang="es-ES" sz="1600" dirty="0" smtClean="0"/>
              <a:t>Kevin Lomas ( presidente)</a:t>
            </a:r>
          </a:p>
          <a:p>
            <a:r>
              <a:rPr lang="es-ES" sz="1600" dirty="0" smtClean="0"/>
              <a:t>Cesar Rosas ( gerente)</a:t>
            </a:r>
          </a:p>
          <a:p>
            <a:r>
              <a:rPr lang="es-ES" sz="1600" dirty="0" smtClean="0"/>
              <a:t>Alexis rosero </a:t>
            </a:r>
            <a:r>
              <a:rPr lang="es-ES" sz="1600" dirty="0"/>
              <a:t>( departamento financiero</a:t>
            </a:r>
            <a:r>
              <a:rPr lang="es-ES" sz="1600" dirty="0" smtClean="0"/>
              <a:t>) </a:t>
            </a:r>
          </a:p>
          <a:p>
            <a:r>
              <a:rPr lang="es-ES" sz="1600" dirty="0" smtClean="0"/>
              <a:t>Patricio </a:t>
            </a:r>
            <a:r>
              <a:rPr lang="es-ES" sz="1600" dirty="0" smtClean="0"/>
              <a:t>Jiménez </a:t>
            </a:r>
            <a:r>
              <a:rPr lang="es-ES" sz="1600" dirty="0" smtClean="0"/>
              <a:t>( departamento financiero)</a:t>
            </a:r>
          </a:p>
          <a:p>
            <a:r>
              <a:rPr lang="es-ES" sz="1600" dirty="0" smtClean="0"/>
              <a:t>Sebastián Navarrete </a:t>
            </a:r>
            <a:r>
              <a:rPr lang="es-ES" sz="1600" dirty="0" smtClean="0"/>
              <a:t>( departamento de </a:t>
            </a:r>
            <a:r>
              <a:rPr lang="es-ES" sz="1600" dirty="0" smtClean="0"/>
              <a:t>redacción </a:t>
            </a:r>
            <a:r>
              <a:rPr lang="es-ES" sz="1600" dirty="0" smtClean="0"/>
              <a:t>y comunicación).</a:t>
            </a:r>
          </a:p>
          <a:p>
            <a:r>
              <a:rPr lang="es-ES" sz="1600" dirty="0" smtClean="0"/>
              <a:t>David crucerira</a:t>
            </a:r>
            <a:r>
              <a:rPr lang="es-ES" sz="1600" dirty="0"/>
              <a:t>( departamento de </a:t>
            </a:r>
            <a:r>
              <a:rPr lang="es-ES" sz="1600" dirty="0" smtClean="0"/>
              <a:t>redacción </a:t>
            </a:r>
            <a:r>
              <a:rPr lang="es-ES" sz="1600" dirty="0"/>
              <a:t>y comunicación</a:t>
            </a:r>
            <a:r>
              <a:rPr lang="es-ES" sz="1600" dirty="0" smtClean="0"/>
              <a:t>).</a:t>
            </a:r>
          </a:p>
          <a:p>
            <a:r>
              <a:rPr lang="es-ES" sz="1600" dirty="0" smtClean="0"/>
              <a:t>Brayan becerra </a:t>
            </a:r>
          </a:p>
          <a:p>
            <a:r>
              <a:rPr lang="es-ES" sz="1600" dirty="0" smtClean="0"/>
              <a:t>Carlos bastidas</a:t>
            </a:r>
          </a:p>
          <a:p>
            <a:r>
              <a:rPr lang="es-ES" sz="1600" dirty="0" smtClean="0"/>
              <a:t>Kevin </a:t>
            </a:r>
            <a:r>
              <a:rPr lang="es-ES" sz="1600" dirty="0" smtClean="0"/>
              <a:t>Pantoja</a:t>
            </a:r>
            <a:endParaRPr lang="es-ES" sz="1600" dirty="0" smtClean="0"/>
          </a:p>
          <a:p>
            <a:r>
              <a:rPr lang="es-ES" sz="1600" dirty="0" smtClean="0"/>
              <a:t>Brayan </a:t>
            </a:r>
            <a:r>
              <a:rPr lang="es-ES" sz="1600" dirty="0" smtClean="0"/>
              <a:t>Pérez</a:t>
            </a:r>
            <a:endParaRPr lang="es-ES" sz="1600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37076"/>
            <a:ext cx="4176464" cy="251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7467600" cy="5616624"/>
          </a:xfrm>
        </p:spPr>
        <p:txBody>
          <a:bodyPr/>
          <a:lstStyle/>
          <a:p>
            <a:r>
              <a:rPr lang="es-ES" dirty="0" smtClean="0"/>
              <a:t>                                     </a:t>
            </a:r>
            <a:endParaRPr lang="es-ES" dirty="0"/>
          </a:p>
        </p:txBody>
      </p:sp>
      <p:sp>
        <p:nvSpPr>
          <p:cNvPr id="5" name="4 Estrella de 7 puntas"/>
          <p:cNvSpPr/>
          <p:nvPr/>
        </p:nvSpPr>
        <p:spPr>
          <a:xfrm>
            <a:off x="4788025" y="1590269"/>
            <a:ext cx="4032448" cy="27363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Hot cake extra </a:t>
            </a:r>
            <a:r>
              <a:rPr lang="es-ES" dirty="0" smtClean="0"/>
              <a:t>grande </a:t>
            </a:r>
            <a:r>
              <a:rPr lang="es-ES" dirty="0" smtClean="0"/>
              <a:t>a </a:t>
            </a:r>
          </a:p>
          <a:p>
            <a:pPr algn="ctr"/>
            <a:r>
              <a:rPr lang="es-ES" dirty="0"/>
              <a:t> </a:t>
            </a:r>
            <a:r>
              <a:rPr lang="es-ES" dirty="0" smtClean="0"/>
              <a:t>$ 2:00 </a:t>
            </a:r>
            <a:r>
              <a:rPr lang="es-ES" dirty="0" smtClean="0"/>
              <a:t>dólares</a:t>
            </a:r>
            <a:endParaRPr lang="es-ES" dirty="0"/>
          </a:p>
        </p:txBody>
      </p:sp>
      <p:pic>
        <p:nvPicPr>
          <p:cNvPr id="3077" name="Picture 5" descr="http://www.pizcadesabor.com/wp-content/uploads/2012/11/hotca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4176464" cy="465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340" y="188640"/>
            <a:ext cx="7467600" cy="617869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1"/>
          <a:stretch/>
        </p:blipFill>
        <p:spPr bwMode="auto">
          <a:xfrm>
            <a:off x="827584" y="912839"/>
            <a:ext cx="36724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strella de 6 puntas"/>
          <p:cNvSpPr/>
          <p:nvPr/>
        </p:nvSpPr>
        <p:spPr>
          <a:xfrm>
            <a:off x="5004048" y="1340768"/>
            <a:ext cx="2808312" cy="266429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Hot cake </a:t>
            </a:r>
            <a:r>
              <a:rPr lang="es-ES" dirty="0" smtClean="0"/>
              <a:t>grande </a:t>
            </a:r>
            <a:r>
              <a:rPr lang="es-ES" dirty="0"/>
              <a:t>a </a:t>
            </a:r>
          </a:p>
          <a:p>
            <a:pPr algn="ctr"/>
            <a:r>
              <a:rPr lang="es-ES" dirty="0"/>
              <a:t> $ </a:t>
            </a:r>
            <a:r>
              <a:rPr lang="es-ES" dirty="0" smtClean="0"/>
              <a:t>1:50 </a:t>
            </a:r>
            <a:r>
              <a:rPr lang="es-ES" dirty="0" smtClean="0"/>
              <a:t>dólares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37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64704"/>
            <a:ext cx="7467600" cy="568863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9604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strella de 5 puntas"/>
          <p:cNvSpPr/>
          <p:nvPr/>
        </p:nvSpPr>
        <p:spPr>
          <a:xfrm>
            <a:off x="4788024" y="1412776"/>
            <a:ext cx="3456384" cy="3168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Hot cake </a:t>
            </a:r>
            <a:r>
              <a:rPr lang="es-ES" dirty="0" smtClean="0"/>
              <a:t>mediano a </a:t>
            </a:r>
            <a:endParaRPr lang="es-ES" dirty="0"/>
          </a:p>
          <a:p>
            <a:pPr algn="ctr"/>
            <a:r>
              <a:rPr lang="es-ES" dirty="0"/>
              <a:t> $ </a:t>
            </a:r>
            <a:r>
              <a:rPr lang="es-ES" dirty="0" smtClean="0"/>
              <a:t>1:00 </a:t>
            </a:r>
            <a:r>
              <a:rPr lang="es-ES" dirty="0" smtClean="0"/>
              <a:t>dólar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79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8336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8843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strella de 5 puntas"/>
          <p:cNvSpPr/>
          <p:nvPr/>
        </p:nvSpPr>
        <p:spPr>
          <a:xfrm>
            <a:off x="4716016" y="1556792"/>
            <a:ext cx="3816424" cy="28083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Hot cake </a:t>
            </a:r>
            <a:r>
              <a:rPr lang="es-ES" dirty="0" smtClean="0"/>
              <a:t>pequeño </a:t>
            </a:r>
            <a:r>
              <a:rPr lang="es-ES" dirty="0"/>
              <a:t>a </a:t>
            </a:r>
          </a:p>
          <a:p>
            <a:pPr algn="ctr"/>
            <a:r>
              <a:rPr lang="es-ES" dirty="0"/>
              <a:t> $ </a:t>
            </a:r>
            <a:r>
              <a:rPr lang="es-ES" dirty="0" smtClean="0"/>
              <a:t>0:75 </a:t>
            </a:r>
            <a:r>
              <a:rPr lang="es-ES" dirty="0" smtClean="0"/>
              <a:t>ctvs.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96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07704" y="548680"/>
            <a:ext cx="6172200" cy="259228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Los invitamos a ser partes de nuestra mini empresa </a:t>
            </a:r>
            <a:r>
              <a:rPr lang="es-ES" dirty="0" smtClean="0"/>
              <a:t>cooperativa, </a:t>
            </a:r>
            <a:r>
              <a:rPr lang="es-ES" dirty="0" smtClean="0"/>
              <a:t>y para degustar de un exquisito postre como lo son los hot cakes.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4" y="3140968"/>
            <a:ext cx="6172200" cy="1371600"/>
          </a:xfrm>
        </p:spPr>
        <p:txBody>
          <a:bodyPr>
            <a:noAutofit/>
          </a:bodyPr>
          <a:lstStyle/>
          <a:p>
            <a:r>
              <a:rPr lang="es-ES" sz="3000" dirty="0" smtClean="0"/>
              <a:t>También </a:t>
            </a:r>
            <a:r>
              <a:rPr lang="es-ES" sz="3000" dirty="0" smtClean="0"/>
              <a:t>degustar en su paladar la exquisites de un hot cake.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3517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</TotalTime>
  <Words>132</Words>
  <Application>Microsoft Office PowerPoint</Application>
  <PresentationFormat>Presentación en pantalla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Century Schoolbook</vt:lpstr>
      <vt:lpstr>Wingdings</vt:lpstr>
      <vt:lpstr>Wingdings 2</vt:lpstr>
      <vt:lpstr>Mirador</vt:lpstr>
      <vt:lpstr>Hot cakes landia       </vt:lpstr>
      <vt:lpstr>Mini empresa cooperativa</vt:lpstr>
      <vt:lpstr>                                     </vt:lpstr>
      <vt:lpstr>Presentación de PowerPoint</vt:lpstr>
      <vt:lpstr>Presentación de PowerPoint</vt:lpstr>
      <vt:lpstr>Presentación de PowerPoint</vt:lpstr>
      <vt:lpstr>Los invitamos a ser partes de nuestra mini empresa cooperativa, y para degustar de un exquisito postre como lo son los hot cakes.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Manuel</dc:creator>
  <cp:lastModifiedBy>AMD</cp:lastModifiedBy>
  <cp:revision>28</cp:revision>
  <dcterms:created xsi:type="dcterms:W3CDTF">2012-04-18T14:50:00Z</dcterms:created>
  <dcterms:modified xsi:type="dcterms:W3CDTF">2016-04-26T23:44:19Z</dcterms:modified>
</cp:coreProperties>
</file>