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86930-A417-4726-B772-9C504B6924FB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F9807-BC82-43F0-89EE-FC4A10FD44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6373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9807-BC82-43F0-89EE-FC4A10FD44D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9188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C2F3C2B-4512-422D-90E7-51812B7A53F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2E543A8-BEB1-4F91-A1BF-A40162E26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45182" y="260648"/>
            <a:ext cx="91999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5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Catálogo De Productos:</a:t>
            </a:r>
          </a:p>
          <a:p>
            <a:pPr algn="ctr"/>
            <a:r>
              <a:rPr lang="es-ES" sz="54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Herby</a:t>
            </a:r>
            <a:r>
              <a:rPr lang="es-ES" sz="5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Company</a:t>
            </a:r>
            <a:endParaRPr lang="es-ES" sz="54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3212976"/>
            <a:ext cx="464327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154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Callos con jamón(630g)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4,18€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64008" indent="0">
              <a:buNone/>
            </a:pPr>
            <a:endParaRPr lang="es-ES" sz="1800" u="sng" dirty="0" smtClean="0">
              <a:solidFill>
                <a:srgbClr val="002060"/>
              </a:solidFill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  <a:endParaRPr lang="es-ES" sz="1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Callos</a:t>
            </a:r>
            <a:endParaRPr lang="es-ES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Manos y morros de cerdo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Jamón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Fabada Asturiana(765g)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2,97€</a:t>
            </a:r>
          </a:p>
          <a:p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endParaRPr lang="es-ES" sz="18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Habas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 Compango(Chorizo, tocino y morcilla)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613788" cy="137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276257" cy="137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5474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722437"/>
            <a:ext cx="4316288" cy="4874915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Patés (100g) </a:t>
            </a:r>
            <a:endParaRPr lang="es-ES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Paté de ciervo 2,15€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Paté de cabracho 1,94€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Paté de cabrales 1,94€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1722437"/>
            <a:ext cx="4258816" cy="4874915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Tocinillo de cielo(4U-60g)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2,95€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12 yemas de </a:t>
            </a:r>
            <a:r>
              <a:rPr lang="es-ES" sz="1400" dirty="0" smtClean="0">
                <a:solidFill>
                  <a:srgbClr val="002060"/>
                </a:solidFill>
              </a:rPr>
              <a:t>huevos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500 </a:t>
            </a:r>
            <a:r>
              <a:rPr lang="es-ES" sz="1400" dirty="0">
                <a:solidFill>
                  <a:srgbClr val="002060"/>
                </a:solidFill>
              </a:rPr>
              <a:t>g </a:t>
            </a:r>
            <a:r>
              <a:rPr lang="es-ES" sz="1400" dirty="0" smtClean="0">
                <a:solidFill>
                  <a:srgbClr val="002060"/>
                </a:solidFill>
              </a:rPr>
              <a:t>de azúcar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500 </a:t>
            </a:r>
            <a:r>
              <a:rPr lang="es-ES" sz="1400" dirty="0">
                <a:solidFill>
                  <a:srgbClr val="002060"/>
                </a:solidFill>
              </a:rPr>
              <a:t>ml de </a:t>
            </a:r>
            <a:r>
              <a:rPr lang="es-ES" sz="1400" dirty="0" smtClean="0">
                <a:solidFill>
                  <a:srgbClr val="002060"/>
                </a:solidFill>
              </a:rPr>
              <a:t>agua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Para </a:t>
            </a:r>
            <a:r>
              <a:rPr lang="es-ES" sz="1400" dirty="0">
                <a:solidFill>
                  <a:srgbClr val="002060"/>
                </a:solidFill>
              </a:rPr>
              <a:t>el </a:t>
            </a:r>
            <a:r>
              <a:rPr lang="es-ES" sz="1400" dirty="0" smtClean="0">
                <a:solidFill>
                  <a:srgbClr val="002060"/>
                </a:solidFill>
              </a:rPr>
              <a:t>caramelo: 5 </a:t>
            </a:r>
            <a:r>
              <a:rPr lang="es-ES" sz="1400" dirty="0">
                <a:solidFill>
                  <a:srgbClr val="002060"/>
                </a:solidFill>
              </a:rPr>
              <a:t>cucharadas de azúcar granulada blanca y un poco de agua</a:t>
            </a:r>
          </a:p>
          <a:p>
            <a:endParaRPr lang="es-E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7"/>
            <a:ext cx="2677459" cy="15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gj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780928"/>
            <a:ext cx="2808312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4618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Suspiros del Nalón(600g)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4,13€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300 </a:t>
            </a:r>
            <a:r>
              <a:rPr lang="es-ES" sz="1400" dirty="0" smtClean="0">
                <a:solidFill>
                  <a:srgbClr val="002060"/>
                </a:solidFill>
              </a:rPr>
              <a:t>g </a:t>
            </a:r>
            <a:r>
              <a:rPr lang="es-ES" sz="1400" dirty="0">
                <a:solidFill>
                  <a:srgbClr val="002060"/>
                </a:solidFill>
              </a:rPr>
              <a:t>de harina de trigo </a:t>
            </a:r>
            <a:endParaRPr lang="es-ES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150 </a:t>
            </a:r>
            <a:r>
              <a:rPr lang="es-ES" sz="1400" dirty="0">
                <a:solidFill>
                  <a:srgbClr val="002060"/>
                </a:solidFill>
              </a:rPr>
              <a:t>gr. de azúcar </a:t>
            </a:r>
            <a:endParaRPr lang="es-ES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100 </a:t>
            </a:r>
            <a:r>
              <a:rPr lang="es-ES" sz="1400" dirty="0">
                <a:solidFill>
                  <a:srgbClr val="002060"/>
                </a:solidFill>
              </a:rPr>
              <a:t>gr. de mantequilla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3 </a:t>
            </a:r>
            <a:r>
              <a:rPr lang="es-ES" sz="1400" dirty="0">
                <a:solidFill>
                  <a:srgbClr val="002060"/>
                </a:solidFill>
              </a:rPr>
              <a:t>cucharadas de licor de anís </a:t>
            </a:r>
            <a:endParaRPr lang="es-ES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Azúcar </a:t>
            </a:r>
            <a:r>
              <a:rPr lang="es-ES" sz="1400" dirty="0">
                <a:solidFill>
                  <a:srgbClr val="002060"/>
                </a:solidFill>
              </a:rPr>
              <a:t>para decorar </a:t>
            </a:r>
            <a:endParaRPr lang="es-ES" sz="1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Casadielles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½ Docena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4,95€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</a:t>
            </a:r>
            <a:r>
              <a:rPr lang="es-ES" sz="1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prpincipales</a:t>
            </a:r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son:</a:t>
            </a:r>
            <a:endParaRPr lang="es-ES" sz="1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1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  <a:r>
              <a:rPr lang="es-ES" sz="1000" dirty="0" smtClean="0">
                <a:solidFill>
                  <a:srgbClr val="002060"/>
                </a:solidFill>
              </a:rPr>
              <a:t>:</a:t>
            </a:r>
          </a:p>
          <a:p>
            <a:pPr marL="64008" indent="0">
              <a:buNone/>
            </a:pPr>
            <a:r>
              <a:rPr lang="es-ES" sz="1000" dirty="0" smtClean="0">
                <a:solidFill>
                  <a:srgbClr val="002060"/>
                </a:solidFill>
              </a:rPr>
              <a:t>100 </a:t>
            </a:r>
            <a:r>
              <a:rPr lang="es-ES" sz="1000" dirty="0">
                <a:solidFill>
                  <a:srgbClr val="002060"/>
                </a:solidFill>
              </a:rPr>
              <a:t>ml vino </a:t>
            </a:r>
            <a:r>
              <a:rPr lang="es-ES" sz="1000" dirty="0" smtClean="0">
                <a:solidFill>
                  <a:srgbClr val="002060"/>
                </a:solidFill>
              </a:rPr>
              <a:t>blanco, 50 </a:t>
            </a:r>
            <a:r>
              <a:rPr lang="es-ES" sz="1000" dirty="0">
                <a:solidFill>
                  <a:srgbClr val="002060"/>
                </a:solidFill>
              </a:rPr>
              <a:t>g de mantequilla </a:t>
            </a:r>
            <a:r>
              <a:rPr lang="es-ES" sz="1000" dirty="0" smtClean="0">
                <a:solidFill>
                  <a:srgbClr val="002060"/>
                </a:solidFill>
              </a:rPr>
              <a:t>derretida, 50 </a:t>
            </a:r>
            <a:r>
              <a:rPr lang="es-ES" sz="1000" dirty="0">
                <a:solidFill>
                  <a:srgbClr val="002060"/>
                </a:solidFill>
              </a:rPr>
              <a:t>g </a:t>
            </a:r>
            <a:r>
              <a:rPr lang="es-ES" sz="1000" dirty="0" smtClean="0">
                <a:solidFill>
                  <a:srgbClr val="002060"/>
                </a:solidFill>
              </a:rPr>
              <a:t>                      de </a:t>
            </a:r>
            <a:r>
              <a:rPr lang="es-ES" sz="1000" dirty="0">
                <a:solidFill>
                  <a:srgbClr val="002060"/>
                </a:solidFill>
              </a:rPr>
              <a:t>aceite de </a:t>
            </a:r>
            <a:r>
              <a:rPr lang="es-ES" sz="1000" dirty="0" smtClean="0">
                <a:solidFill>
                  <a:srgbClr val="002060"/>
                </a:solidFill>
              </a:rPr>
              <a:t>oliva, 1 </a:t>
            </a:r>
            <a:r>
              <a:rPr lang="es-ES" sz="1000" dirty="0">
                <a:solidFill>
                  <a:srgbClr val="002060"/>
                </a:solidFill>
              </a:rPr>
              <a:t>yema de </a:t>
            </a:r>
            <a:r>
              <a:rPr lang="es-ES" sz="1000" dirty="0" smtClean="0">
                <a:solidFill>
                  <a:srgbClr val="002060"/>
                </a:solidFill>
              </a:rPr>
              <a:t>huevo, 1 </a:t>
            </a:r>
            <a:r>
              <a:rPr lang="es-ES" sz="1000" dirty="0">
                <a:solidFill>
                  <a:srgbClr val="002060"/>
                </a:solidFill>
              </a:rPr>
              <a:t>cucharada de postre de levadura </a:t>
            </a:r>
            <a:r>
              <a:rPr lang="es-ES" sz="1000" dirty="0" smtClean="0">
                <a:solidFill>
                  <a:srgbClr val="002060"/>
                </a:solidFill>
              </a:rPr>
              <a:t>Royal y 400 </a:t>
            </a:r>
            <a:r>
              <a:rPr lang="es-ES" sz="1000" dirty="0">
                <a:solidFill>
                  <a:srgbClr val="002060"/>
                </a:solidFill>
              </a:rPr>
              <a:t>g de harina </a:t>
            </a:r>
            <a:r>
              <a:rPr lang="es-ES" sz="1000" dirty="0" smtClean="0">
                <a:solidFill>
                  <a:srgbClr val="002060"/>
                </a:solidFill>
              </a:rPr>
              <a:t>normal.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1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Relleno:</a:t>
            </a:r>
          </a:p>
          <a:p>
            <a:pPr marL="64008" indent="0">
              <a:buNone/>
            </a:pPr>
            <a:r>
              <a:rPr lang="es-ES" sz="1000" dirty="0" smtClean="0">
                <a:solidFill>
                  <a:srgbClr val="002060"/>
                </a:solidFill>
              </a:rPr>
              <a:t>200 </a:t>
            </a:r>
            <a:r>
              <a:rPr lang="es-ES" sz="1000" dirty="0">
                <a:solidFill>
                  <a:srgbClr val="002060"/>
                </a:solidFill>
              </a:rPr>
              <a:t>g de </a:t>
            </a:r>
            <a:r>
              <a:rPr lang="es-ES" sz="1000" dirty="0" smtClean="0">
                <a:solidFill>
                  <a:srgbClr val="002060"/>
                </a:solidFill>
              </a:rPr>
              <a:t>nueces, 80 </a:t>
            </a:r>
            <a:r>
              <a:rPr lang="es-ES" sz="1000" dirty="0">
                <a:solidFill>
                  <a:srgbClr val="002060"/>
                </a:solidFill>
              </a:rPr>
              <a:t>g de azúcar </a:t>
            </a:r>
            <a:r>
              <a:rPr lang="es-ES" sz="1000" dirty="0" smtClean="0">
                <a:solidFill>
                  <a:srgbClr val="002060"/>
                </a:solidFill>
              </a:rPr>
              <a:t>blanco, 4 </a:t>
            </a:r>
            <a:r>
              <a:rPr lang="es-ES" sz="1000" dirty="0">
                <a:solidFill>
                  <a:srgbClr val="002060"/>
                </a:solidFill>
              </a:rPr>
              <a:t>cucharadas soperas de </a:t>
            </a:r>
            <a:r>
              <a:rPr lang="es-ES" sz="1000" dirty="0" smtClean="0">
                <a:solidFill>
                  <a:srgbClr val="002060"/>
                </a:solidFill>
              </a:rPr>
              <a:t>anís y 4 </a:t>
            </a:r>
            <a:r>
              <a:rPr lang="es-ES" sz="1000" dirty="0">
                <a:solidFill>
                  <a:srgbClr val="002060"/>
                </a:solidFill>
              </a:rPr>
              <a:t>cucharadas soperas de </a:t>
            </a:r>
            <a:r>
              <a:rPr lang="es-ES" sz="1000" dirty="0" smtClean="0">
                <a:solidFill>
                  <a:srgbClr val="002060"/>
                </a:solidFill>
              </a:rPr>
              <a:t>agua.</a:t>
            </a:r>
            <a:endParaRPr lang="es-ES" sz="10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1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8" y="2636912"/>
            <a:ext cx="2418330" cy="16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38" y="2636912"/>
            <a:ext cx="2352992" cy="16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7883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525963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Chorizo de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gochu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Asturcelta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(210g)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4,22€</a:t>
            </a: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err="1" smtClean="0">
                <a:solidFill>
                  <a:srgbClr val="002060"/>
                </a:solidFill>
              </a:rPr>
              <a:t>Gochu</a:t>
            </a:r>
            <a:r>
              <a:rPr lang="es-ES" sz="1400" dirty="0" smtClean="0">
                <a:solidFill>
                  <a:srgbClr val="002060"/>
                </a:solidFill>
              </a:rPr>
              <a:t> Asturcelta</a:t>
            </a:r>
            <a:endParaRPr lang="es-ES" sz="1400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Queso cabrales (500g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aprox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7,50€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Leche de cabra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Leche de vaca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Leche de oveja</a:t>
            </a:r>
            <a:endParaRPr lang="es-ES" sz="1400" dirty="0">
              <a:solidFill>
                <a:srgbClr val="002060"/>
              </a:solidFill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288032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016224" cy="160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2478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Crema de queso cabrales intensa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3,84€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50 gr. de queso cabrales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200 ml. de </a:t>
            </a:r>
            <a:r>
              <a:rPr lang="es-ES" sz="1400" dirty="0" smtClean="0">
                <a:solidFill>
                  <a:srgbClr val="002060"/>
                </a:solidFill>
              </a:rPr>
              <a:t>nata</a:t>
            </a:r>
            <a:endParaRPr lang="es-ES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Una cucharada de mantequilla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Pimienta blanca molida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Sal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800" u="sng" dirty="0">
              <a:solidFill>
                <a:srgbClr val="002060"/>
              </a:solidFill>
            </a:endParaRPr>
          </a:p>
          <a:p>
            <a:endParaRPr lang="es-ES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Picadillo de jabalí(500g)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5,23€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Jabalí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pimentón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Sal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Ajo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Agua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C</a:t>
            </a:r>
            <a:r>
              <a:rPr lang="es-ES" sz="1400" dirty="0" smtClean="0">
                <a:solidFill>
                  <a:srgbClr val="002060"/>
                </a:solidFill>
              </a:rPr>
              <a:t>arne </a:t>
            </a:r>
            <a:r>
              <a:rPr lang="es-ES" sz="1400" dirty="0">
                <a:solidFill>
                  <a:srgbClr val="002060"/>
                </a:solidFill>
              </a:rPr>
              <a:t>baja de </a:t>
            </a:r>
            <a:r>
              <a:rPr lang="es-ES" sz="1400" dirty="0" smtClean="0">
                <a:solidFill>
                  <a:srgbClr val="002060"/>
                </a:solidFill>
              </a:rPr>
              <a:t>cerdo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17" y="2640391"/>
            <a:ext cx="1824352" cy="136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cabrales 1.jpg"/>
          <p:cNvPicPr>
            <a:picLocks noChangeAspect="1"/>
          </p:cNvPicPr>
          <p:nvPr/>
        </p:nvPicPr>
        <p:blipFill>
          <a:blip r:embed="rId3" cstate="print"/>
          <a:srcRect l="4473" t="14910"/>
          <a:stretch>
            <a:fillRect/>
          </a:stretch>
        </p:blipFill>
        <p:spPr>
          <a:xfrm>
            <a:off x="1763688" y="2492896"/>
            <a:ext cx="1544919" cy="1416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3493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Morcilla(4U)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4,33€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600" dirty="0" smtClean="0"/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</a:t>
            </a:r>
            <a:r>
              <a:rPr lang="es-ES" sz="1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son</a:t>
            </a:r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Sangre </a:t>
            </a:r>
            <a:r>
              <a:rPr lang="es-ES" sz="1400" dirty="0">
                <a:solidFill>
                  <a:srgbClr val="002060"/>
                </a:solidFill>
              </a:rPr>
              <a:t>de </a:t>
            </a:r>
            <a:r>
              <a:rPr lang="es-ES" sz="1400" dirty="0" smtClean="0">
                <a:solidFill>
                  <a:srgbClr val="002060"/>
                </a:solidFill>
              </a:rPr>
              <a:t>Cerdo</a:t>
            </a:r>
            <a:endParaRPr lang="es-ES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3 Dientes </a:t>
            </a:r>
            <a:r>
              <a:rPr lang="es-ES" sz="1400" dirty="0">
                <a:solidFill>
                  <a:srgbClr val="002060"/>
                </a:solidFill>
              </a:rPr>
              <a:t>de Ajo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2 Unidades de Cebolla mediana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1 cucharada de tomillo</a:t>
            </a:r>
            <a:endParaRPr lang="es-ES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1 </a:t>
            </a:r>
            <a:r>
              <a:rPr lang="es-ES" sz="1400" dirty="0" smtClean="0">
                <a:solidFill>
                  <a:srgbClr val="002060"/>
                </a:solidFill>
              </a:rPr>
              <a:t>cucharada de orégano</a:t>
            </a:r>
            <a:endParaRPr lang="es-ES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1 Pieza de Pimienta negra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               ETC..</a:t>
            </a:r>
            <a:endParaRPr lang="es-ES" sz="1400" dirty="0">
              <a:solidFill>
                <a:srgbClr val="002060"/>
              </a:solidFill>
            </a:endParaRPr>
          </a:p>
          <a:p>
            <a:endParaRPr lang="es-ES" sz="1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Bollos de marañuela½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4,07€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  <a:endParaRPr lang="es-ES" sz="1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250 gr de mantequilla cocida(dejar </a:t>
            </a:r>
            <a:r>
              <a:rPr lang="es-ES" sz="1400" dirty="0" smtClean="0">
                <a:solidFill>
                  <a:srgbClr val="002060"/>
                </a:solidFill>
              </a:rPr>
              <a:t>enfriar)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300 </a:t>
            </a:r>
            <a:r>
              <a:rPr lang="es-ES" sz="1400" dirty="0">
                <a:solidFill>
                  <a:srgbClr val="002060"/>
                </a:solidFill>
              </a:rPr>
              <a:t>gr </a:t>
            </a:r>
            <a:r>
              <a:rPr lang="es-ES" sz="1400" dirty="0" smtClean="0">
                <a:solidFill>
                  <a:srgbClr val="002060"/>
                </a:solidFill>
              </a:rPr>
              <a:t>azúcar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1/2 </a:t>
            </a:r>
            <a:r>
              <a:rPr lang="es-ES" sz="1400" dirty="0">
                <a:solidFill>
                  <a:srgbClr val="002060"/>
                </a:solidFill>
              </a:rPr>
              <a:t>corteza limón </a:t>
            </a:r>
            <a:r>
              <a:rPr lang="es-ES" sz="1400" dirty="0" smtClean="0">
                <a:solidFill>
                  <a:srgbClr val="002060"/>
                </a:solidFill>
              </a:rPr>
              <a:t>rayada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1 </a:t>
            </a:r>
            <a:r>
              <a:rPr lang="es-ES" sz="1400" dirty="0">
                <a:solidFill>
                  <a:srgbClr val="002060"/>
                </a:solidFill>
              </a:rPr>
              <a:t>huevo </a:t>
            </a:r>
            <a:r>
              <a:rPr lang="es-ES" sz="1400" dirty="0" smtClean="0">
                <a:solidFill>
                  <a:srgbClr val="002060"/>
                </a:solidFill>
              </a:rPr>
              <a:t>entero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7 </a:t>
            </a:r>
            <a:r>
              <a:rPr lang="es-ES" sz="1400" dirty="0">
                <a:solidFill>
                  <a:srgbClr val="002060"/>
                </a:solidFill>
              </a:rPr>
              <a:t>yemas </a:t>
            </a:r>
            <a:endParaRPr lang="es-ES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media </a:t>
            </a:r>
            <a:r>
              <a:rPr lang="es-ES" sz="1400" dirty="0">
                <a:solidFill>
                  <a:srgbClr val="002060"/>
                </a:solidFill>
              </a:rPr>
              <a:t>copa de </a:t>
            </a:r>
            <a:r>
              <a:rPr lang="es-ES" sz="1400" dirty="0" smtClean="0">
                <a:solidFill>
                  <a:srgbClr val="002060"/>
                </a:solidFill>
              </a:rPr>
              <a:t>anís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700 </a:t>
            </a:r>
            <a:r>
              <a:rPr lang="es-ES" sz="1400" dirty="0">
                <a:solidFill>
                  <a:srgbClr val="002060"/>
                </a:solidFill>
              </a:rPr>
              <a:t>gr de </a:t>
            </a:r>
            <a:r>
              <a:rPr lang="es-ES" sz="1400" dirty="0" smtClean="0">
                <a:solidFill>
                  <a:srgbClr val="002060"/>
                </a:solidFill>
              </a:rPr>
              <a:t>harina</a:t>
            </a:r>
            <a:endParaRPr lang="es-ES" sz="1400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58" y="2335688"/>
            <a:ext cx="1921026" cy="127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descarga.jpg"/>
          <p:cNvPicPr>
            <a:picLocks noChangeAspect="1"/>
          </p:cNvPicPr>
          <p:nvPr/>
        </p:nvPicPr>
        <p:blipFill>
          <a:blip r:embed="rId3" cstate="print"/>
          <a:srcRect r="17227"/>
          <a:stretch>
            <a:fillRect/>
          </a:stretch>
        </p:blipFill>
        <p:spPr>
          <a:xfrm>
            <a:off x="1331640" y="2132856"/>
            <a:ext cx="2160240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5845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Queso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afuega’l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pitu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(300g)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4,34€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Leche entera pasteurizada </a:t>
            </a:r>
            <a:r>
              <a:rPr lang="es-ES" sz="1400" dirty="0">
                <a:solidFill>
                  <a:srgbClr val="002060"/>
                </a:solidFill>
              </a:rPr>
              <a:t>de vaca de la razas frisona, asturiana de los valles y sus </a:t>
            </a:r>
            <a:r>
              <a:rPr lang="es-ES" sz="1400" dirty="0" smtClean="0">
                <a:solidFill>
                  <a:srgbClr val="002060"/>
                </a:solidFill>
              </a:rPr>
              <a:t>cruces.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Chorizo de avestruz(200g) </a:t>
            </a:r>
            <a:r>
              <a:rPr lang="es-E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3,74€</a:t>
            </a: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8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ingredientes principales son:</a:t>
            </a:r>
            <a:endParaRPr lang="es-ES" sz="1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</a:rPr>
              <a:t> </a:t>
            </a:r>
            <a:r>
              <a:rPr lang="es-ES" sz="1400" dirty="0" smtClean="0">
                <a:solidFill>
                  <a:srgbClr val="002060"/>
                </a:solidFill>
              </a:rPr>
              <a:t>Magro de avestruz 50%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Magro de cerdo 25%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Panceta de cerdo 25%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Pimentón, sal, ajo, perejil y especias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5456"/>
            <a:ext cx="241270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5457"/>
            <a:ext cx="244827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0482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Salchichón de jabalí al cabrales(350g)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6,55€</a:t>
            </a:r>
          </a:p>
          <a:p>
            <a:endParaRPr lang="es-ES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dirty="0" smtClean="0">
                <a:solidFill>
                  <a:schemeClr val="bg1">
                    <a:lumMod val="25000"/>
                  </a:schemeClr>
                </a:solidFill>
              </a:rPr>
              <a:t> Se elabora de forma casera con carne de jabalí y queso al cabrales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Queso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Peñamellera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a la sidra(300g) </a:t>
            </a:r>
            <a:r>
              <a:rPr lang="es-E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4,95€</a:t>
            </a: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</a:t>
            </a:r>
            <a:r>
              <a:rPr lang="es-ES" sz="1800" u="sng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</a:t>
            </a:r>
            <a:r>
              <a:rPr lang="es-ES" sz="1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principales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Leche de vaca(a veces también de cabra u oveja para tener un sabor mejor)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</a:rPr>
              <a:t>Un poco de sidra</a:t>
            </a:r>
          </a:p>
          <a:p>
            <a:pPr marL="64008" indent="0">
              <a:buNone/>
            </a:pPr>
            <a:endParaRPr lang="es-ES" sz="1400" dirty="0">
              <a:solidFill>
                <a:srgbClr val="002060"/>
              </a:solidFill>
            </a:endParaRPr>
          </a:p>
          <a:p>
            <a:endParaRPr lang="es-E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1728192" cy="121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7 Marcador de contenido" descr="salchichon de jabali al cabra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1656184" cy="1096953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22">
      <a:dk1>
        <a:srgbClr val="D0F1FE"/>
      </a:dk1>
      <a:lt1>
        <a:sysClr val="window" lastClr="FFFFFF"/>
      </a:lt1>
      <a:dk2>
        <a:srgbClr val="D0F1FE"/>
      </a:dk2>
      <a:lt2>
        <a:srgbClr val="D0F1FE"/>
      </a:lt2>
      <a:accent1>
        <a:srgbClr val="FF6DAC"/>
      </a:accent1>
      <a:accent2>
        <a:srgbClr val="FF5B9F"/>
      </a:accent2>
      <a:accent3>
        <a:srgbClr val="9C007F"/>
      </a:accent3>
      <a:accent4>
        <a:srgbClr val="68007F"/>
      </a:accent4>
      <a:accent5>
        <a:srgbClr val="FF5597"/>
      </a:accent5>
      <a:accent6>
        <a:srgbClr val="FF87BA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458</Words>
  <Application>Microsoft Office PowerPoint</Application>
  <PresentationFormat>Presentación en pantalla (4:3)</PresentationFormat>
  <Paragraphs>166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-</cp:lastModifiedBy>
  <cp:revision>29</cp:revision>
  <dcterms:created xsi:type="dcterms:W3CDTF">2016-02-24T15:23:57Z</dcterms:created>
  <dcterms:modified xsi:type="dcterms:W3CDTF">2016-03-15T11:35:44Z</dcterms:modified>
</cp:coreProperties>
</file>