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3.png" ContentType="image/png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1680" cy="6813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1680" cy="1469520"/>
          </a:xfrm>
          <a:prstGeom prst="rect">
            <a:avLst/>
          </a:prstGeom>
        </p:spPr>
        <p:txBody>
          <a:bodyPr lIns="0" rIns="0" tIns="0" bIns="0" anchor="ctr"/>
          <a:p>
            <a:r>
              <a:rPr lang="ca-ES">
                <a:latin typeface="Arial"/>
              </a:rPr>
              <a:t>Feu clic per editar el format del text del títol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a-ES" sz="3200">
                <a:latin typeface="Arial"/>
              </a:rPr>
              <a:t>Feu clic per editar el format del text de l'esquema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a-ES" sz="2800">
                <a:latin typeface="Arial"/>
              </a:rPr>
              <a:t>Segon nivell d'esquema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a-ES" sz="2400">
                <a:latin typeface="Arial"/>
              </a:rPr>
              <a:t>Tercer nivell d'esquema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a-ES" sz="2000">
                <a:latin typeface="Arial"/>
              </a:rPr>
              <a:t>Quart nivell d'esquema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a-ES" sz="2000">
                <a:latin typeface="Arial"/>
              </a:rPr>
              <a:t>Cinquè nivell d'esquema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a-ES" sz="2000">
                <a:latin typeface="Arial"/>
              </a:rPr>
              <a:t>Sisè nivell d'esquema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a-ES" sz="2000">
                <a:latin typeface="Arial"/>
              </a:rPr>
              <a:t>Setè nivell d'esquema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Line 1"/>
          <p:cNvSpPr/>
          <p:nvPr/>
        </p:nvSpPr>
        <p:spPr>
          <a:xfrm>
            <a:off x="4319640" y="1772640"/>
            <a:ext cx="0" cy="12240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7" name="CustomShape 2"/>
          <p:cNvSpPr/>
          <p:nvPr/>
        </p:nvSpPr>
        <p:spPr>
          <a:xfrm>
            <a:off x="1043640" y="2133000"/>
            <a:ext cx="2591640" cy="125820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ca-ES">
                <a:solidFill>
                  <a:srgbClr val="ffffff"/>
                </a:solidFill>
                <a:latin typeface="Comic Sans MS"/>
              </a:rPr>
              <a:t>President: </a:t>
            </a:r>
            <a:endParaRPr/>
          </a:p>
          <a:p>
            <a:pPr algn="ctr">
              <a:lnSpc>
                <a:spcPct val="100000"/>
              </a:lnSpc>
            </a:pPr>
            <a:r>
              <a:rPr lang="ca-ES">
                <a:solidFill>
                  <a:srgbClr val="ffffff"/>
                </a:solidFill>
                <a:latin typeface="Comic Sans MS"/>
              </a:rPr>
              <a:t>Cristian Antonio Vasile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8" name="Line 3"/>
          <p:cNvSpPr/>
          <p:nvPr/>
        </p:nvSpPr>
        <p:spPr>
          <a:xfrm flipH="1">
            <a:off x="3635640" y="2996640"/>
            <a:ext cx="684000" cy="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39" name="Line 4"/>
          <p:cNvSpPr/>
          <p:nvPr/>
        </p:nvSpPr>
        <p:spPr>
          <a:xfrm>
            <a:off x="4319640" y="2996640"/>
            <a:ext cx="756360" cy="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0" name="CustomShape 5"/>
          <p:cNvSpPr/>
          <p:nvPr/>
        </p:nvSpPr>
        <p:spPr>
          <a:xfrm>
            <a:off x="5076000" y="2133000"/>
            <a:ext cx="2663640" cy="125820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a-ES">
                <a:solidFill>
                  <a:srgbClr val="ffffff"/>
                </a:solidFill>
                <a:latin typeface="Comic Sans MS"/>
              </a:rPr>
              <a:t>Tresorer i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ca-ES">
                <a:solidFill>
                  <a:srgbClr val="ffffff"/>
                </a:solidFill>
                <a:latin typeface="Comic Sans MS"/>
              </a:rPr>
              <a:t>Secretari:</a:t>
            </a:r>
            <a:endParaRPr/>
          </a:p>
          <a:p>
            <a:pPr algn="ctr">
              <a:lnSpc>
                <a:spcPct val="100000"/>
              </a:lnSpc>
            </a:pPr>
            <a:r>
              <a:rPr lang="ca-ES">
                <a:solidFill>
                  <a:srgbClr val="ffffff"/>
                </a:solidFill>
                <a:latin typeface="Comic Sans MS"/>
              </a:rPr>
              <a:t>Carlos Dalghi</a:t>
            </a:r>
            <a:endParaRPr/>
          </a:p>
        </p:txBody>
      </p:sp>
      <p:sp>
        <p:nvSpPr>
          <p:cNvPr id="41" name="Line 6"/>
          <p:cNvSpPr/>
          <p:nvPr/>
        </p:nvSpPr>
        <p:spPr>
          <a:xfrm>
            <a:off x="4319640" y="2996640"/>
            <a:ext cx="0" cy="91440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2" name="Line 7"/>
          <p:cNvSpPr/>
          <p:nvPr/>
        </p:nvSpPr>
        <p:spPr>
          <a:xfrm>
            <a:off x="4319640" y="3911040"/>
            <a:ext cx="3564720" cy="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3" name="Line 8"/>
          <p:cNvSpPr/>
          <p:nvPr/>
        </p:nvSpPr>
        <p:spPr>
          <a:xfrm flipH="1">
            <a:off x="1259280" y="3911040"/>
            <a:ext cx="3060360" cy="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4" name="Line 9"/>
          <p:cNvSpPr/>
          <p:nvPr/>
        </p:nvSpPr>
        <p:spPr>
          <a:xfrm>
            <a:off x="1259280" y="3911040"/>
            <a:ext cx="0" cy="309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5" name="CustomShape 10"/>
          <p:cNvSpPr/>
          <p:nvPr/>
        </p:nvSpPr>
        <p:spPr>
          <a:xfrm>
            <a:off x="323640" y="4221000"/>
            <a:ext cx="2124360" cy="117900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a-ES" sz="1600">
                <a:solidFill>
                  <a:srgbClr val="ffffff"/>
                </a:solidFill>
                <a:latin typeface="Comic Sans MS"/>
              </a:rPr>
              <a:t>Administracio: Cap de departament:</a:t>
            </a:r>
            <a:endParaRPr/>
          </a:p>
          <a:p>
            <a:pPr algn="ctr">
              <a:lnSpc>
                <a:spcPct val="100000"/>
              </a:lnSpc>
            </a:pPr>
            <a:r>
              <a:rPr lang="ca-ES" sz="1600">
                <a:solidFill>
                  <a:srgbClr val="ffffff"/>
                </a:solidFill>
                <a:latin typeface="Comic Sans MS"/>
              </a:rPr>
              <a:t>Albert Camats</a:t>
            </a:r>
            <a:endParaRPr/>
          </a:p>
        </p:txBody>
      </p:sp>
      <p:sp>
        <p:nvSpPr>
          <p:cNvPr id="46" name="CustomShape 11"/>
          <p:cNvSpPr/>
          <p:nvPr/>
        </p:nvSpPr>
        <p:spPr>
          <a:xfrm>
            <a:off x="3312000" y="4176000"/>
            <a:ext cx="2015640" cy="91368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a-ES" sz="1600">
                <a:solidFill>
                  <a:srgbClr val="ffffff"/>
                </a:solidFill>
                <a:latin typeface="Comic Sans MS"/>
              </a:rPr>
              <a:t>Finances</a:t>
            </a:r>
            <a:r>
              <a:rPr lang="ca-ES" sz="1600">
                <a:solidFill>
                  <a:srgbClr val="ffffff"/>
                </a:solidFill>
                <a:latin typeface="Comic Sans MS"/>
              </a:rPr>
              <a:t>: </a:t>
            </a:r>
            <a:endParaRPr/>
          </a:p>
          <a:p>
            <a:pPr algn="ctr">
              <a:lnSpc>
                <a:spcPct val="100000"/>
              </a:lnSpc>
            </a:pPr>
            <a:r>
              <a:rPr lang="ca-ES" sz="1600">
                <a:solidFill>
                  <a:srgbClr val="ffffff"/>
                </a:solidFill>
                <a:latin typeface="Comic Sans MS"/>
              </a:rPr>
              <a:t>Dima Antonov</a:t>
            </a:r>
            <a:endParaRPr/>
          </a:p>
        </p:txBody>
      </p:sp>
      <p:sp>
        <p:nvSpPr>
          <p:cNvPr id="47" name="CustomShape 12"/>
          <p:cNvSpPr/>
          <p:nvPr/>
        </p:nvSpPr>
        <p:spPr>
          <a:xfrm>
            <a:off x="6819480" y="4227120"/>
            <a:ext cx="2015640" cy="913680"/>
          </a:xfrm>
          <a:prstGeom prst="rect">
            <a:avLst/>
          </a:prstGeom>
          <a:solidFill>
            <a:srgbClr val="4f81bd"/>
          </a:solidFill>
          <a:ln w="25560">
            <a:noFill/>
          </a:ln>
        </p:spPr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ca-ES" sz="1600">
                <a:solidFill>
                  <a:srgbClr val="ffffff"/>
                </a:solidFill>
                <a:latin typeface="Comic Sans MS"/>
              </a:rPr>
              <a:t>Comercial</a:t>
            </a:r>
            <a:r>
              <a:rPr lang="ca-ES" sz="1600">
                <a:solidFill>
                  <a:srgbClr val="ffffff"/>
                </a:solidFill>
                <a:latin typeface="Comic Sans MS"/>
              </a:rPr>
              <a:t>: </a:t>
            </a:r>
            <a:endParaRPr/>
          </a:p>
          <a:p>
            <a:pPr algn="ctr">
              <a:lnSpc>
                <a:spcPct val="100000"/>
              </a:lnSpc>
            </a:pPr>
            <a:r>
              <a:rPr lang="ca-ES" sz="1600">
                <a:solidFill>
                  <a:srgbClr val="ffffff"/>
                </a:solidFill>
                <a:latin typeface="Comic Sans MS"/>
              </a:rPr>
              <a:t>Joan Marti</a:t>
            </a:r>
            <a:endParaRPr/>
          </a:p>
        </p:txBody>
      </p:sp>
      <p:sp>
        <p:nvSpPr>
          <p:cNvPr id="48" name="Line 13"/>
          <p:cNvSpPr/>
          <p:nvPr/>
        </p:nvSpPr>
        <p:spPr>
          <a:xfrm>
            <a:off x="4330440" y="3918600"/>
            <a:ext cx="0" cy="309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sp>
        <p:nvSpPr>
          <p:cNvPr id="49" name="Line 14"/>
          <p:cNvSpPr/>
          <p:nvPr/>
        </p:nvSpPr>
        <p:spPr>
          <a:xfrm>
            <a:off x="7884360" y="3911040"/>
            <a:ext cx="0" cy="309960"/>
          </a:xfrm>
          <a:prstGeom prst="line">
            <a:avLst/>
          </a:prstGeom>
          <a:ln w="9360">
            <a:solidFill>
              <a:srgbClr val="4a7ebb"/>
            </a:solidFill>
            <a:round/>
          </a:ln>
        </p:spPr>
      </p:sp>
      <p:pic>
        <p:nvPicPr>
          <p:cNvPr id="50" name="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3305160" y="335160"/>
            <a:ext cx="2094480" cy="1608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