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52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95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709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40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306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057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95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085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96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874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8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74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72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63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57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22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10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4314F2-225B-4983-8876-1D9811A0B80F}" type="datetimeFigureOut">
              <a:rPr lang="es-EC" smtClean="0"/>
              <a:t>20/4/2016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D2DF-BF3E-459B-87B4-C8005BF704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2622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CATÁLOGO DE PRODUCTOS</a:t>
            </a:r>
            <a:br>
              <a:rPr lang="es-EC" b="1" dirty="0" smtClean="0"/>
            </a:br>
            <a:r>
              <a:rPr lang="es-EC" b="1" dirty="0" smtClean="0"/>
              <a:t> </a:t>
            </a:r>
            <a:r>
              <a:rPr lang="es-EC" sz="5400" dirty="0" smtClean="0"/>
              <a:t>HELA-PIZZAS DEL YOGO</a:t>
            </a:r>
            <a:endParaRPr lang="es-EC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350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04456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273398" y="653648"/>
            <a:ext cx="9645203" cy="1171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dirty="0" smtClean="0"/>
              <a:t>REFERENCIAS DE LA COOPERATIVA:</a:t>
            </a:r>
            <a:endParaRPr lang="es-EC" sz="4000" dirty="0"/>
          </a:p>
        </p:txBody>
      </p:sp>
      <p:sp>
        <p:nvSpPr>
          <p:cNvPr id="5" name="Rectángulo 4"/>
          <p:cNvSpPr/>
          <p:nvPr/>
        </p:nvSpPr>
        <p:spPr>
          <a:xfrm>
            <a:off x="838198" y="2777801"/>
            <a:ext cx="5316941" cy="2884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 smtClean="0"/>
              <a:t>Correo:</a:t>
            </a:r>
            <a:r>
              <a:rPr lang="es-EC" sz="2400" b="1" dirty="0" smtClean="0"/>
              <a:t> </a:t>
            </a:r>
            <a:r>
              <a:rPr lang="es-EC" sz="2400" dirty="0" smtClean="0"/>
              <a:t>helapizzasdelyogo156@gmail.com</a:t>
            </a:r>
          </a:p>
          <a:p>
            <a:r>
              <a:rPr lang="es-EC" sz="2400" dirty="0" smtClean="0"/>
              <a:t>UNIDAD EDUCATIVA “BOLIVAR”</a:t>
            </a:r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6432459" y="2777801"/>
            <a:ext cx="5195434" cy="2884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10 INTEGRANTES</a:t>
            </a:r>
          </a:p>
          <a:p>
            <a:pPr algn="ctr"/>
            <a:r>
              <a:rPr lang="es-EC" sz="2400" dirty="0" smtClean="0"/>
              <a:t>Tulcán-Carchi-Ecuador</a:t>
            </a:r>
          </a:p>
          <a:p>
            <a:pPr algn="ctr"/>
            <a:r>
              <a:rPr lang="es-EC" sz="2400" dirty="0" err="1" smtClean="0"/>
              <a:t>Telf</a:t>
            </a:r>
            <a:r>
              <a:rPr lang="es-EC" sz="2400" dirty="0" smtClean="0"/>
              <a:t>: 0981949177</a:t>
            </a:r>
            <a:endParaRPr lang="es-EC" sz="2400" dirty="0"/>
          </a:p>
        </p:txBody>
      </p:sp>
      <p:sp>
        <p:nvSpPr>
          <p:cNvPr id="13" name="Flecha abajo 12"/>
          <p:cNvSpPr/>
          <p:nvPr/>
        </p:nvSpPr>
        <p:spPr>
          <a:xfrm>
            <a:off x="5061398" y="1825625"/>
            <a:ext cx="824248" cy="95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6432459" y="1825625"/>
            <a:ext cx="824248" cy="95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6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PRODUCTO E INGREDIENTES: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94" y="2876885"/>
            <a:ext cx="5438877" cy="3060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23" y="2876884"/>
            <a:ext cx="5738016" cy="30602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38094" y="1970468"/>
            <a:ext cx="3245476" cy="70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HELADO FRITO</a:t>
            </a:r>
            <a:endParaRPr lang="es-EC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7287296" y="1970468"/>
            <a:ext cx="3245476" cy="70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PIZZA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56317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INGREDIENTES-HELADO FRITO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1 litro (33 oz) de helado de crema (de cualquier sabor).</a:t>
            </a:r>
          </a:p>
          <a:p>
            <a:r>
              <a:rPr lang="es-EC" dirty="0"/>
              <a:t>Cereales molidos, como hojuelas de maíz, hojuelas congeladas, trozos de canela, o arroz inflado (también puedes usar trozos de galletas dulces o saladas, o pan molido).</a:t>
            </a:r>
          </a:p>
          <a:p>
            <a:r>
              <a:rPr lang="es-EC" dirty="0"/>
              <a:t>Harina (aproximadamente 1/2 taza).</a:t>
            </a:r>
          </a:p>
          <a:p>
            <a:r>
              <a:rPr lang="es-EC" dirty="0"/>
              <a:t>Aceite (usa aceite sin sabor, y para altas temperaturas).</a:t>
            </a:r>
          </a:p>
          <a:p>
            <a:r>
              <a:rPr lang="es-EC" dirty="0"/>
              <a:t>2 huevos (batidos en un tazón grande).</a:t>
            </a:r>
          </a:p>
          <a:p>
            <a:r>
              <a:rPr lang="es-EC" dirty="0"/>
              <a:t>Canela o azúcar (opcional).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318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INGREDIENTES-PIZZA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b="1" dirty="0"/>
              <a:t>Ingredientes para la masa:</a:t>
            </a:r>
            <a:endParaRPr lang="es-EC" dirty="0"/>
          </a:p>
          <a:p>
            <a:r>
              <a:rPr lang="es-EC" dirty="0"/>
              <a:t>250 ml. de agua.</a:t>
            </a:r>
          </a:p>
          <a:p>
            <a:r>
              <a:rPr lang="es-EC" dirty="0"/>
              <a:t>300 gr. de harina.</a:t>
            </a:r>
          </a:p>
          <a:p>
            <a:r>
              <a:rPr lang="es-EC" dirty="0"/>
              <a:t>1 sobre de levadura.</a:t>
            </a:r>
          </a:p>
          <a:p>
            <a:r>
              <a:rPr lang="es-EC" dirty="0"/>
              <a:t>Aceite de oliva.</a:t>
            </a:r>
          </a:p>
          <a:p>
            <a:r>
              <a:rPr lang="es-EC" b="1" dirty="0"/>
              <a:t>Ingredientes para la pizza:</a:t>
            </a:r>
            <a:endParaRPr lang="es-EC" dirty="0"/>
          </a:p>
          <a:p>
            <a:r>
              <a:rPr lang="es-EC" dirty="0"/>
              <a:t>150 gr. de taquitos de jamón.</a:t>
            </a:r>
          </a:p>
          <a:p>
            <a:r>
              <a:rPr lang="es-EC" dirty="0"/>
              <a:t>200 gr. de queso rallado parmesano.</a:t>
            </a:r>
          </a:p>
          <a:p>
            <a:r>
              <a:rPr lang="es-EC" dirty="0"/>
              <a:t>Tomate frito.</a:t>
            </a:r>
          </a:p>
          <a:p>
            <a:r>
              <a:rPr lang="es-EC" dirty="0"/>
              <a:t>Orégano.</a:t>
            </a:r>
          </a:p>
        </p:txBody>
      </p:sp>
    </p:spTree>
    <p:extLst>
      <p:ext uri="{BB962C8B-B14F-4D97-AF65-F5344CB8AC3E}">
        <p14:creationId xmlns:p14="http://schemas.microsoft.com/office/powerpoint/2010/main" val="380491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PREPARACIÓN: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09" y="2466795"/>
            <a:ext cx="4027263" cy="40272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62" y="2466794"/>
            <a:ext cx="5361372" cy="40272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22296" y="1436689"/>
            <a:ext cx="2825087" cy="72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HELADO FRITO</a:t>
            </a:r>
            <a:endParaRPr lang="es-EC" b="1" dirty="0"/>
          </a:p>
        </p:txBody>
      </p:sp>
      <p:sp>
        <p:nvSpPr>
          <p:cNvPr id="7" name="Rectángulo 6"/>
          <p:cNvSpPr/>
          <p:nvPr/>
        </p:nvSpPr>
        <p:spPr>
          <a:xfrm>
            <a:off x="6810469" y="1436689"/>
            <a:ext cx="2825087" cy="72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PIZZA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16640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HELADO FRITO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Precio: </a:t>
            </a:r>
            <a:r>
              <a:rPr lang="es-EC" dirty="0" smtClean="0"/>
              <a:t>0,80$(</a:t>
            </a:r>
            <a:r>
              <a:rPr lang="es-EC" dirty="0" smtClean="0"/>
              <a:t>cualquier sabor)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55" y="2346966"/>
            <a:ext cx="4988826" cy="37376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2346966"/>
            <a:ext cx="4731107" cy="37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PIZZA</a:t>
            </a:r>
            <a:br>
              <a:rPr lang="es-EC" b="1" dirty="0" smtClean="0"/>
            </a:br>
            <a:r>
              <a:rPr lang="es-EC" dirty="0" smtClean="0"/>
              <a:t>Precio: </a:t>
            </a:r>
            <a:r>
              <a:rPr lang="es-EC" dirty="0" smtClean="0"/>
              <a:t>1,00$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9" y="3059009"/>
            <a:ext cx="5236074" cy="296710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90" y="3059009"/>
            <a:ext cx="4822900" cy="296710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7982" y="2265528"/>
            <a:ext cx="3452884" cy="64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PIZZA HAWAIANA</a:t>
            </a:r>
            <a:endParaRPr lang="es-EC" b="1" dirty="0"/>
          </a:p>
        </p:txBody>
      </p:sp>
      <p:sp>
        <p:nvSpPr>
          <p:cNvPr id="7" name="Rectángulo 6"/>
          <p:cNvSpPr/>
          <p:nvPr/>
        </p:nvSpPr>
        <p:spPr>
          <a:xfrm>
            <a:off x="7249236" y="2265527"/>
            <a:ext cx="3452884" cy="64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PIZZA DE CARNE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8008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HELADO Y PIZZA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Precio: 1,50 $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3031"/>
          <a:stretch/>
        </p:blipFill>
        <p:spPr>
          <a:xfrm>
            <a:off x="3522900" y="3643953"/>
            <a:ext cx="4572000" cy="2511188"/>
          </a:xfrm>
        </p:spPr>
      </p:pic>
      <p:sp>
        <p:nvSpPr>
          <p:cNvPr id="5" name="Rectángulo 4"/>
          <p:cNvSpPr/>
          <p:nvPr/>
        </p:nvSpPr>
        <p:spPr>
          <a:xfrm>
            <a:off x="2634018" y="2361063"/>
            <a:ext cx="6277970" cy="90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COMBO CON PIZZA Y HELADO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641104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137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CATÁLOGO DE PRODUCTOS  HELA-PIZZAS DEL YOGO</vt:lpstr>
      <vt:lpstr>Presentación de PowerPoint</vt:lpstr>
      <vt:lpstr>PRODUCTO E INGREDIENTES:</vt:lpstr>
      <vt:lpstr>INGREDIENTES-HELADO FRITO</vt:lpstr>
      <vt:lpstr>INGREDIENTES-PIZZA</vt:lpstr>
      <vt:lpstr>PREPARACIÓN:</vt:lpstr>
      <vt:lpstr>HELADO FRITO Precio: 0,80$(cualquier sabor)</vt:lpstr>
      <vt:lpstr>PIZZA Precio: 1,00$</vt:lpstr>
      <vt:lpstr>HELADO Y PIZZA Precio: 1,50 $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 HELA-PIZZAS DEL YOGO</dc:title>
  <dc:creator>Eduardo Zambrano</dc:creator>
  <cp:lastModifiedBy>Eduardo Zambrano</cp:lastModifiedBy>
  <cp:revision>9</cp:revision>
  <dcterms:created xsi:type="dcterms:W3CDTF">2016-04-16T05:30:17Z</dcterms:created>
  <dcterms:modified xsi:type="dcterms:W3CDTF">2016-04-20T19:19:21Z</dcterms:modified>
</cp:coreProperties>
</file>