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285728"/>
            <a:ext cx="2735400" cy="3212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3780000" y="938325"/>
            <a:ext cx="4835698" cy="1589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Catálogo de productos</a:t>
            </a:r>
          </a:p>
        </p:txBody>
      </p:sp>
      <p:sp>
        <p:nvSpPr>
          <p:cNvPr id="33" name="Shape 33"/>
          <p:cNvSpPr/>
          <p:nvPr/>
        </p:nvSpPr>
        <p:spPr>
          <a:xfrm>
            <a:off x="1142975" y="3857628"/>
            <a:ext cx="6966004" cy="23463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MOSCONCOOP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Suspiros La Triunfante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571612"/>
            <a:ext cx="3686172" cy="4554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Deliciosas pasta artesanas típicas de Grado, llevan más de un siglo elabor</a:t>
            </a:r>
            <a:r>
              <a:rPr lang="en-US" b="1"/>
              <a:t>á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ndose</a:t>
            </a:r>
            <a:r>
              <a:rPr lang="en-US" b="1"/>
              <a:t>. (750gr)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651500" y="5084762"/>
            <a:ext cx="2849589" cy="987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 011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  2,50€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1600200"/>
            <a:ext cx="3457574" cy="3124199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Estuche de Fabada Asturiana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52650" y="1465700"/>
            <a:ext cx="5717398" cy="48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una tabla de productos seleccionados para la elaboración de fabada asturiana para dos personas, enteras y listas para  guisar acompañadas de la proporción adecuada del compango.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estuche incluye: alubias,lacón,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tocino, morcilla, chorizo.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073" y="2428867"/>
            <a:ext cx="2555250" cy="233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7" name="Shape 117"/>
          <p:cNvSpPr/>
          <p:nvPr/>
        </p:nvSpPr>
        <p:spPr>
          <a:xfrm>
            <a:off x="4214810" y="5214950"/>
            <a:ext cx="45720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Ref:012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 7.20€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457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Paté de Cabracho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32" y="1928801"/>
            <a:ext cx="2868274" cy="286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214810" y="5214950"/>
            <a:ext cx="45720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Ref:013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 2,20 €</a:t>
            </a:r>
          </a:p>
        </p:txBody>
      </p:sp>
      <p:sp>
        <p:nvSpPr>
          <p:cNvPr id="126" name="Shape 126"/>
          <p:cNvSpPr/>
          <p:nvPr/>
        </p:nvSpPr>
        <p:spPr>
          <a:xfrm>
            <a:off x="500033" y="1928801"/>
            <a:ext cx="4929222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/>
              <a:t>S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trata de un pate de textura suave con un inconfundible sabor marino.  (100gr)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Pate de centollo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4866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Preciado paté de centollo de nuestro mar </a:t>
            </a:r>
            <a:r>
              <a:rPr lang="en-US" sz="2400" b="1"/>
              <a:t>C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antábrico elaborado de forma artesanal. 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trata de un paté de suave textura y exquisito sabor marino</a:t>
            </a:r>
            <a:r>
              <a:rPr lang="en-US" sz="2400" b="1"/>
              <a:t>. (100gr)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60" y="1857364"/>
            <a:ext cx="2557475" cy="25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072066" y="5214950"/>
            <a:ext cx="3714743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Ref:014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 2,20 €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Tocinillo de cielo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417625"/>
            <a:ext cx="4987500" cy="4967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fabricación es artesanal, siendo fieles a la misma receta y al mismo proceso de elaboración.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El resultado es un producto de muy alta calidad que se diferencia del resto de Tocinillo de Cielo por su sabor contundente, textura homogénea, sin grumos, por su color. (100gr)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7290" r="7631" b="14951"/>
          <a:stretch/>
        </p:blipFill>
        <p:spPr>
          <a:xfrm>
            <a:off x="5892075" y="2169650"/>
            <a:ext cx="2432349" cy="24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558425" y="5496925"/>
            <a:ext cx="2642999" cy="10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Ref:015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Precio:1,25€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Miel del Bosque Asturiano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00617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Miel procedente del néctar de las flores de los bosques autóctonos. De color ámbar oscuro, aromas florales, intentos y medianamente persistentes. (350gr)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643437" y="5214950"/>
            <a:ext cx="414337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Precio:3.80€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l="24742" t="14948" r="25772" b="15463"/>
          <a:stretch/>
        </p:blipFill>
        <p:spPr>
          <a:xfrm>
            <a:off x="5715007" y="1714488"/>
            <a:ext cx="2082815" cy="292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Pulseras benéficas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51825" y="1556300"/>
            <a:ext cx="331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Pulsera benéficas , para la fundación Isabel Gemio.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diversos tipos y colores . 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44" y="1393016"/>
            <a:ext cx="5080035" cy="285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635" y="4429132"/>
            <a:ext cx="2666986" cy="150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677" y="4429132"/>
            <a:ext cx="2786048" cy="156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7000" y="2974237"/>
            <a:ext cx="1808400" cy="32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960025" y="6188925"/>
            <a:ext cx="2786100" cy="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683375" y="6107900"/>
            <a:ext cx="3142800" cy="6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Ref + color: 017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/>
              <a:t>Precio: 3,20</a:t>
            </a:r>
            <a:r>
              <a:rPr lang="en-US" sz="1800" b="1">
                <a:solidFill>
                  <a:schemeClr val="dk1"/>
                </a:solidFill>
              </a:rPr>
              <a:t>€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  <a:p>
            <a:pPr lvl="0">
              <a:spcBef>
                <a:spcPts val="0"/>
              </a:spcBef>
              <a:buNone/>
            </a:pPr>
            <a:endParaRPr sz="1800" b="1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Llaveros artesanos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382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Los llaveros están fabricados en madera maciza, de un grosor de 6 mm. Todos son </a:t>
            </a:r>
            <a:r>
              <a:rPr lang="en-US" sz="2400" b="1"/>
              <a:t>lijados y tintados de manera artesanal</a:t>
            </a:r>
            <a:r>
              <a:rPr lang="en-US" sz="2400"/>
              <a:t>, uno a uno, intentando darles un toque personal y distinguido.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401800" y="5775150"/>
            <a:ext cx="3644700" cy="5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</a:rPr>
              <a:t>Ref:018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Precio:1.80€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643" y="3059437"/>
            <a:ext cx="1753025" cy="263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t="13110" b="22017"/>
          <a:stretch/>
        </p:blipFill>
        <p:spPr>
          <a:xfrm>
            <a:off x="4847100" y="1505424"/>
            <a:ext cx="3839700" cy="12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Fundación Isabel Gemio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2143116"/>
            <a:ext cx="7937400" cy="4572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FUNDACIÓN ISABEL GEMIO para la Investigación de Distrofias Musculares y otras Enfermedades Raras nace en 2008 con el objetivo de contribuir a acelerar la investigación en las Distrofias Musculares, otras Enfermedades Neuromusculares y Enfermedades Raras, en aquellos aspectos biológicos, fisiopatológicos, genéticos o terapéuticos que puedan incidir en el desarrollo y aplicación de tratamientos curativos a los enfermos, además de fomentar el intercambio de información entre expertos y con los afectados y promover el desarrollo de farmacología.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Fundación Isabel Gemio centra todos sus esfuerzos en financiar Proyectos de Investigación Científica que buscan el tratamiento o cura para las Enfermedades Minoritarias, conocidas como “raras”, apoyando la investigación biomédica básica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50" y="1000108"/>
            <a:ext cx="3048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Condiciones de pedido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Los pedidos se efectuarán con una antelación mínima de 15 días.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Los gastos de transporte no están incluidos en el precio, correrán a cargo del comprador.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50825" y="1773235"/>
            <a:ext cx="8229600" cy="4525960"/>
          </a:xfrm>
          <a:prstGeom prst="rect">
            <a:avLst/>
          </a:prstGeom>
          <a:noFill/>
          <a:ln w="9525" cap="flat" cmpd="sng">
            <a:solidFill>
              <a:srgbClr val="03D4A8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b="1" u="sng"/>
              <a:t>mosconcoop@gmail.com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Teléfono: 985750152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Avenida Villabella s/n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 Postal :33820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Grado, Asturias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/>
              <a:t>I.E.S. César Rodríguez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1865310" y="593725"/>
            <a:ext cx="540067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DATOS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93025" y="3017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Queso Blanco Afuega'l Pitu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4857753" y="5435473"/>
            <a:ext cx="3664872" cy="1208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 001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3.50€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588075" y="1348075"/>
            <a:ext cx="3537600" cy="43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nombre Afuega’l Pitu (en asturiano “ahogar la garganta”) proviene de su mayor peculiaridad: la textura compacta y firme que aumenta en su maduración, elaborado con leche de vaca de ganaderias locales. (300-350gr)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75" y="1575875"/>
            <a:ext cx="4237998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Queso Rojo Afuega'l Pitu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580042" y="5589575"/>
            <a:ext cx="3297600" cy="9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Ref: 002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Precio:3.80€ 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57200" y="1580500"/>
            <a:ext cx="4722900" cy="4726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Elaborado exclusivamente con leche de vaca pasteurizada.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 un color rojo anaranjado, con sabor ligeramente ácido, cremoso y bastante seco, fuerte y picante debido a la adición del pimentón.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(300-350gr)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546" y="1982901"/>
            <a:ext cx="2550324" cy="30414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22695" y="283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Chorizo de Ciervo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363262" y="5292825"/>
            <a:ext cx="3321600" cy="1273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Ref:003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Precio: 3,20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533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Chorizo de Ciervo, curado seco, de olor característico del producto y color rojizo oscuro.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Piezas envasadas al vacío para que lleguen adecuadamente a su destino. (200gr)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6" y="1857364"/>
            <a:ext cx="37147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Chorizo de Jabalí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6" y="2000240"/>
            <a:ext cx="3827124" cy="26789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363262" y="5292825"/>
            <a:ext cx="3321600" cy="1273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Ref:004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Precio: 3,20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533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Chorizo de Jabalí, curado seco, de olor característico del producto y color rojizo oscuro.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Piezas envasadas al vacío para que lleguen adecuadamente a su destino. (200gr)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Mermeladas Artesanales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48725" y="1636575"/>
            <a:ext cx="3828000" cy="45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Deliciosas mermeladas elaboradas artesanalmente típicas asturianas. Sabores: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Fresa (Ref:005 )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Arándanos (Ref:006 )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Sidra (Ref:007)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Cereza (Ref:008)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3594375" y="5825150"/>
            <a:ext cx="5057998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Precio:2,30  €      250gr 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23504" t="30463" r="22100" b="7802"/>
          <a:stretch/>
        </p:blipFill>
        <p:spPr>
          <a:xfrm>
            <a:off x="6789175" y="1812636"/>
            <a:ext cx="1440248" cy="177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6725" y="1812638"/>
            <a:ext cx="2407873" cy="160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1475" y="3736248"/>
            <a:ext cx="1970375" cy="14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4475" y="3657125"/>
            <a:ext cx="1514324" cy="19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Carajitos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00033" y="1571612"/>
            <a:ext cx="5043493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carajitos son un postre tradicional asturiano hecho a base de avellanas o nueces, azúcar y claras de huevo (12 ud, 300gr)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694" y="1714488"/>
            <a:ext cx="3335791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857751" y="5286387"/>
            <a:ext cx="357189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Ref: 009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Precio: 4.20€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Casadiellas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51825" y="1556300"/>
            <a:ext cx="331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casadielles son el postre más tradicional de lo</a:t>
            </a:r>
            <a:r>
              <a:rPr lang="en-US" sz="1800" b="1"/>
              <a:t>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asturianos. Está elaborado con harina, margarina vegeta, nuez, azúcar, avellana y sal. Su forma es de empanadilla que se fríe en abundante aceite para después ser recubiertas de azúcar. </a:t>
            </a:r>
          </a:p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 ud, 300gr)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7547" t="32076" r="9433" b="15094"/>
          <a:stretch/>
        </p:blipFill>
        <p:spPr>
          <a:xfrm>
            <a:off x="4643439" y="3929066"/>
            <a:ext cx="2143140" cy="136381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000760" y="6000767"/>
            <a:ext cx="181011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Ref:010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 3,20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3" y="1357298"/>
            <a:ext cx="3571899" cy="2381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iseño predeterminado">
  <a:themeElements>
    <a:clrScheme name="Diseño predeterminad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PresentationFormat>Presentación en pantalla (4:3)</PresentationFormat>
  <Paragraphs>102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Diseño predeterminado</vt:lpstr>
      <vt:lpstr>Diapositiva 1</vt:lpstr>
      <vt:lpstr>Diapositiva 2</vt:lpstr>
      <vt:lpstr>Queso Blanco Afuega'l Pitu</vt:lpstr>
      <vt:lpstr>Queso Rojo Afuega'l Pitu</vt:lpstr>
      <vt:lpstr>Chorizo de Ciervo</vt:lpstr>
      <vt:lpstr>Chorizo de Jabalí</vt:lpstr>
      <vt:lpstr>Mermeladas Artesanales</vt:lpstr>
      <vt:lpstr>Carajitos</vt:lpstr>
      <vt:lpstr>Casadiellas </vt:lpstr>
      <vt:lpstr>Suspiros La Triunfante</vt:lpstr>
      <vt:lpstr>Estuche de Fabada Asturiana</vt:lpstr>
      <vt:lpstr>Paté de Cabracho </vt:lpstr>
      <vt:lpstr>Pate de centollo </vt:lpstr>
      <vt:lpstr>Tocinillo de cielo</vt:lpstr>
      <vt:lpstr>Miel del Bosque Asturiano</vt:lpstr>
      <vt:lpstr>Pulseras benéficas </vt:lpstr>
      <vt:lpstr>Llaveros artesanos</vt:lpstr>
      <vt:lpstr>La Fundación Isabel Gemio</vt:lpstr>
      <vt:lpstr>Condiciones de pedido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alumno_2</cp:lastModifiedBy>
  <cp:revision>1</cp:revision>
  <dcterms:modified xsi:type="dcterms:W3CDTF">2016-03-14T10:09:30Z</dcterms:modified>
</cp:coreProperties>
</file>