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19/02/2016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pPr algn="ctr"/>
            <a:r>
              <a:rPr lang="es-ES" dirty="0" smtClean="0"/>
              <a:t>Catálogo de </a:t>
            </a:r>
            <a:r>
              <a:rPr lang="es-ES" dirty="0" err="1" smtClean="0"/>
              <a:t>Piccoli</a:t>
            </a:r>
            <a:r>
              <a:rPr lang="es-ES" dirty="0" smtClean="0"/>
              <a:t> </a:t>
            </a:r>
            <a:r>
              <a:rPr lang="es-ES" dirty="0" err="1" smtClean="0"/>
              <a:t>Lussi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3068960"/>
            <a:ext cx="6400800" cy="2998468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latin typeface="+mj-lt"/>
              </a:rPr>
              <a:t>No pierdas el tiempo buscando que </a:t>
            </a:r>
            <a:r>
              <a:rPr lang="es-ES" sz="3200" dirty="0" err="1" smtClean="0">
                <a:latin typeface="+mj-lt"/>
              </a:rPr>
              <a:t>Piccoli</a:t>
            </a:r>
            <a:r>
              <a:rPr lang="es-ES" sz="3200" dirty="0" smtClean="0">
                <a:latin typeface="+mj-lt"/>
              </a:rPr>
              <a:t> </a:t>
            </a:r>
            <a:r>
              <a:rPr lang="es-ES" sz="3200" dirty="0" err="1" smtClean="0">
                <a:latin typeface="+mj-lt"/>
              </a:rPr>
              <a:t>Lussi</a:t>
            </a:r>
            <a:r>
              <a:rPr lang="es-ES" sz="3200" dirty="0" smtClean="0">
                <a:latin typeface="+mj-lt"/>
              </a:rPr>
              <a:t> te está esperando.</a:t>
            </a:r>
          </a:p>
          <a:p>
            <a:pPr algn="ctr"/>
            <a:endParaRPr lang="es-ES" sz="3200" dirty="0" smtClean="0">
              <a:latin typeface="+mj-lt"/>
            </a:endParaRPr>
          </a:p>
          <a:p>
            <a:pPr algn="ctr"/>
            <a:r>
              <a:rPr lang="es-ES" sz="3200" dirty="0" smtClean="0">
                <a:latin typeface="+mj-lt"/>
              </a:rPr>
              <a:t>IES Bartolomé Pérez Casas</a:t>
            </a:r>
          </a:p>
          <a:p>
            <a:pPr algn="ctr"/>
            <a:r>
              <a:rPr lang="es-ES" sz="3200" dirty="0" smtClean="0">
                <a:latin typeface="+mj-lt"/>
              </a:rPr>
              <a:t>3ºA  y  3ºB 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Miel</a:t>
            </a:r>
            <a:endParaRPr lang="es-ES" dirty="0"/>
          </a:p>
        </p:txBody>
      </p:sp>
      <p:pic>
        <p:nvPicPr>
          <p:cNvPr id="4" name="3 Marcador de contenido" descr="IMG_20151215_102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4071933" cy="3357586"/>
          </a:xfrm>
        </p:spPr>
      </p:pic>
      <p:sp>
        <p:nvSpPr>
          <p:cNvPr id="8" name="7 CuadroTexto"/>
          <p:cNvSpPr txBox="1"/>
          <p:nvPr/>
        </p:nvSpPr>
        <p:spPr>
          <a:xfrm>
            <a:off x="4860032" y="3284984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Distintos tipos de miel como:</a:t>
            </a:r>
          </a:p>
          <a:p>
            <a:r>
              <a:rPr lang="es-ES" dirty="0" smtClean="0"/>
              <a:t>Mil flores: 3,50 €</a:t>
            </a:r>
          </a:p>
          <a:p>
            <a:r>
              <a:rPr lang="es-ES" dirty="0" smtClean="0"/>
              <a:t>Almendro:3,50 €</a:t>
            </a:r>
          </a:p>
          <a:p>
            <a:r>
              <a:rPr lang="es-ES" dirty="0" smtClean="0"/>
              <a:t>Eucalipto:3,50 €</a:t>
            </a:r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Almendras</a:t>
            </a:r>
            <a:endParaRPr lang="es-ES" dirty="0"/>
          </a:p>
        </p:txBody>
      </p:sp>
      <p:pic>
        <p:nvPicPr>
          <p:cNvPr id="4" name="3 Marcador de contenido" descr="IMG_20151215_103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432305" cy="3324228"/>
          </a:xfrm>
        </p:spPr>
      </p:pic>
      <p:sp>
        <p:nvSpPr>
          <p:cNvPr id="6" name="5 CuadroTexto"/>
          <p:cNvSpPr txBox="1"/>
          <p:nvPr/>
        </p:nvSpPr>
        <p:spPr>
          <a:xfrm>
            <a:off x="5220072" y="2780928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j-lt"/>
              </a:rPr>
              <a:t>Hay muchas variedades; desde almendras con orégano, tomillo, </a:t>
            </a:r>
          </a:p>
          <a:p>
            <a:r>
              <a:rPr lang="es-ES" dirty="0" smtClean="0">
                <a:latin typeface="+mj-lt"/>
              </a:rPr>
              <a:t>Pimienta picante, etc.</a:t>
            </a:r>
          </a:p>
          <a:p>
            <a:r>
              <a:rPr lang="es-ES" dirty="0" smtClean="0">
                <a:latin typeface="+mj-lt"/>
              </a:rPr>
              <a:t>Cada uno de estos botes contienen 150 g de almendras.</a:t>
            </a:r>
          </a:p>
          <a:p>
            <a:r>
              <a:rPr lang="es-ES" dirty="0" smtClean="0">
                <a:latin typeface="+mj-lt"/>
              </a:rPr>
              <a:t>También están en bolsa.</a:t>
            </a:r>
          </a:p>
          <a:p>
            <a:r>
              <a:rPr lang="es-ES" dirty="0" smtClean="0">
                <a:latin typeface="+mj-lt"/>
              </a:rPr>
              <a:t>Todos están a 3,10 €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Pipas</a:t>
            </a:r>
            <a:endParaRPr lang="es-ES" dirty="0"/>
          </a:p>
        </p:txBody>
      </p:sp>
      <p:pic>
        <p:nvPicPr>
          <p:cNvPr id="4" name="3 Marcador de contenido" descr="IMG_20151215_102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4214842" cy="3324228"/>
          </a:xfrm>
        </p:spPr>
      </p:pic>
      <p:sp>
        <p:nvSpPr>
          <p:cNvPr id="6" name="5 CuadroTexto"/>
          <p:cNvSpPr txBox="1"/>
          <p:nvPr/>
        </p:nvSpPr>
        <p:spPr>
          <a:xfrm>
            <a:off x="4929190" y="3643314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j-lt"/>
              </a:rPr>
              <a:t>Variedades como pipas garrapiñadas y pipas garrapiñadas de calabaza.</a:t>
            </a:r>
          </a:p>
          <a:p>
            <a:r>
              <a:rPr lang="es-ES" dirty="0" smtClean="0">
                <a:latin typeface="+mj-lt"/>
              </a:rPr>
              <a:t>Normales: 2 €</a:t>
            </a:r>
          </a:p>
          <a:p>
            <a:r>
              <a:rPr lang="es-ES" dirty="0" smtClean="0">
                <a:latin typeface="+mj-lt"/>
              </a:rPr>
              <a:t>Con calabaza: 2 €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Pimentón</a:t>
            </a:r>
            <a:endParaRPr lang="es-ES" dirty="0"/>
          </a:p>
        </p:txBody>
      </p:sp>
      <p:pic>
        <p:nvPicPr>
          <p:cNvPr id="4" name="3 Marcador de contenido" descr="IMG_20151215_102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4436864" cy="3327648"/>
          </a:xfrm>
        </p:spPr>
      </p:pic>
      <p:sp>
        <p:nvSpPr>
          <p:cNvPr id="5" name="4 CuadroTexto"/>
          <p:cNvSpPr txBox="1"/>
          <p:nvPr/>
        </p:nvSpPr>
        <p:spPr>
          <a:xfrm>
            <a:off x="5220072" y="314096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j-lt"/>
              </a:rPr>
              <a:t>Las latas pequeñas 75 g y las latas grandes 160 g.</a:t>
            </a:r>
          </a:p>
          <a:p>
            <a:r>
              <a:rPr lang="es-ES" dirty="0" smtClean="0">
                <a:latin typeface="+mj-lt"/>
              </a:rPr>
              <a:t>Dos tipos:</a:t>
            </a:r>
          </a:p>
          <a:p>
            <a:r>
              <a:rPr lang="es-ES" dirty="0" smtClean="0">
                <a:latin typeface="+mj-lt"/>
              </a:rPr>
              <a:t>-Pimentón desrabado: 1,30 €</a:t>
            </a:r>
          </a:p>
          <a:p>
            <a:r>
              <a:rPr lang="es-ES" dirty="0" smtClean="0">
                <a:latin typeface="+mj-lt"/>
              </a:rPr>
              <a:t>-Pimentón ecológico: 1,30 €</a:t>
            </a:r>
          </a:p>
          <a:p>
            <a:endParaRPr lang="es-ES" dirty="0" smtClean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Mermeladas</a:t>
            </a:r>
            <a:endParaRPr lang="es-ES" dirty="0"/>
          </a:p>
        </p:txBody>
      </p:sp>
      <p:pic>
        <p:nvPicPr>
          <p:cNvPr id="4" name="3 Marcador de contenido" descr="IMG_20151215_102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292078" cy="4389437"/>
          </a:xfrm>
        </p:spPr>
      </p:pic>
      <p:sp>
        <p:nvSpPr>
          <p:cNvPr id="5" name="4 CuadroTexto"/>
          <p:cNvSpPr txBox="1"/>
          <p:nvPr/>
        </p:nvSpPr>
        <p:spPr>
          <a:xfrm>
            <a:off x="4788024" y="1628800"/>
            <a:ext cx="3888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j-lt"/>
              </a:rPr>
              <a:t>Estos botes son de la marca “oro molido” y tienen diferentes  sabores:</a:t>
            </a:r>
          </a:p>
          <a:p>
            <a:r>
              <a:rPr lang="es-ES" dirty="0" smtClean="0">
                <a:latin typeface="+mj-lt"/>
              </a:rPr>
              <a:t>-Pétalos de </a:t>
            </a:r>
            <a:r>
              <a:rPr lang="es-ES" dirty="0" smtClean="0">
                <a:latin typeface="+mj-lt"/>
              </a:rPr>
              <a:t>amapola, rosa</a:t>
            </a:r>
            <a:r>
              <a:rPr lang="es-ES" dirty="0" smtClean="0">
                <a:latin typeface="+mj-lt"/>
              </a:rPr>
              <a:t>, amapola, jazmín y violeta</a:t>
            </a:r>
            <a:r>
              <a:rPr lang="es-ES" dirty="0" smtClean="0">
                <a:latin typeface="+mj-lt"/>
              </a:rPr>
              <a:t>:  </a:t>
            </a:r>
            <a:r>
              <a:rPr lang="es-ES" dirty="0" smtClean="0">
                <a:latin typeface="+mj-lt"/>
              </a:rPr>
              <a:t>1€</a:t>
            </a:r>
          </a:p>
          <a:p>
            <a:r>
              <a:rPr lang="es-ES" dirty="0" smtClean="0">
                <a:latin typeface="+mj-lt"/>
              </a:rPr>
              <a:t>-Azahar: 1€</a:t>
            </a:r>
          </a:p>
          <a:p>
            <a:r>
              <a:rPr lang="es-ES" dirty="0" smtClean="0">
                <a:latin typeface="+mj-lt"/>
              </a:rPr>
              <a:t>-Jazmín: 1€</a:t>
            </a:r>
          </a:p>
          <a:p>
            <a:r>
              <a:rPr lang="es-ES" dirty="0" smtClean="0">
                <a:latin typeface="+mj-lt"/>
              </a:rPr>
              <a:t>-Rosa: 1€</a:t>
            </a:r>
          </a:p>
          <a:p>
            <a:r>
              <a:rPr lang="es-ES" dirty="0" smtClean="0">
                <a:latin typeface="+mj-lt"/>
              </a:rPr>
              <a:t>-Violetas: 1</a:t>
            </a:r>
            <a:r>
              <a:rPr lang="es-ES" dirty="0" smtClean="0">
                <a:latin typeface="+mj-lt"/>
              </a:rPr>
              <a:t>€</a:t>
            </a:r>
          </a:p>
          <a:p>
            <a:r>
              <a:rPr lang="es-ES" dirty="0" smtClean="0">
                <a:latin typeface="+mj-lt"/>
              </a:rPr>
              <a:t>-Uva:1€</a:t>
            </a:r>
          </a:p>
          <a:p>
            <a:r>
              <a:rPr lang="es-ES" dirty="0" smtClean="0">
                <a:latin typeface="+mj-lt"/>
              </a:rPr>
              <a:t>-Cava:1€</a:t>
            </a:r>
          </a:p>
          <a:p>
            <a:r>
              <a:rPr lang="es-ES" dirty="0" smtClean="0">
                <a:latin typeface="+mj-lt"/>
              </a:rPr>
              <a:t>-Higo:1€</a:t>
            </a:r>
          </a:p>
          <a:p>
            <a:r>
              <a:rPr lang="es-ES" dirty="0" smtClean="0">
                <a:latin typeface="+mj-lt"/>
              </a:rPr>
              <a:t>-Vino:1€</a:t>
            </a:r>
          </a:p>
          <a:p>
            <a:r>
              <a:rPr lang="es-ES" dirty="0" smtClean="0">
                <a:latin typeface="+mj-lt"/>
              </a:rPr>
              <a:t>-Sandia:1€</a:t>
            </a:r>
          </a:p>
          <a:p>
            <a:r>
              <a:rPr lang="es-ES" dirty="0" smtClean="0">
                <a:latin typeface="+mj-lt"/>
              </a:rPr>
              <a:t>-Níspero:1€</a:t>
            </a:r>
          </a:p>
          <a:p>
            <a:r>
              <a:rPr lang="es-ES" dirty="0" smtClean="0">
                <a:latin typeface="+mj-lt"/>
              </a:rPr>
              <a:t>-Higo chambo:1€</a:t>
            </a:r>
          </a:p>
          <a:p>
            <a:r>
              <a:rPr lang="es-ES" dirty="0" smtClean="0">
                <a:latin typeface="+mj-lt"/>
              </a:rPr>
              <a:t>-Pimiento rojo:1€</a:t>
            </a:r>
          </a:p>
          <a:p>
            <a:r>
              <a:rPr lang="es-ES" smtClean="0">
                <a:latin typeface="+mj-lt"/>
              </a:rPr>
              <a:t>-Higo:1€</a:t>
            </a:r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-Piña:1€</a:t>
            </a:r>
            <a:endParaRPr lang="es-ES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Pulseras</a:t>
            </a:r>
            <a:endParaRPr lang="es-ES" dirty="0"/>
          </a:p>
        </p:txBody>
      </p:sp>
      <p:pic>
        <p:nvPicPr>
          <p:cNvPr id="4" name="3 Marcador de contenido" descr="IMG_20151215_105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292078" cy="4389437"/>
          </a:xfrm>
        </p:spPr>
      </p:pic>
      <p:sp>
        <p:nvSpPr>
          <p:cNvPr id="6" name="5 CuadroTexto"/>
          <p:cNvSpPr txBox="1"/>
          <p:nvPr/>
        </p:nvSpPr>
        <p:spPr>
          <a:xfrm>
            <a:off x="4427984" y="306896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j-lt"/>
              </a:rPr>
              <a:t>Estas pulseras están hechas a mano</a:t>
            </a:r>
          </a:p>
          <a:p>
            <a:r>
              <a:rPr lang="es-ES" dirty="0" smtClean="0">
                <a:latin typeface="+mj-lt"/>
              </a:rPr>
              <a:t>Las  hacemos de distintos colores, accesorios, tamaño, etc.</a:t>
            </a:r>
          </a:p>
          <a:p>
            <a:r>
              <a:rPr lang="es-ES" dirty="0" smtClean="0">
                <a:latin typeface="+mj-lt"/>
              </a:rPr>
              <a:t>Podéis elegir también como las queréis.</a:t>
            </a:r>
          </a:p>
          <a:p>
            <a:r>
              <a:rPr lang="es-ES" dirty="0" smtClean="0">
                <a:latin typeface="+mj-lt"/>
              </a:rPr>
              <a:t>Pulseras: 0,50€</a:t>
            </a:r>
            <a:endParaRPr lang="es-ES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238</Words>
  <Application>Microsoft Office PowerPoint</Application>
  <PresentationFormat>Presentación en pantalla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Flujo</vt:lpstr>
      <vt:lpstr>Catálogo de Piccoli Lussi</vt:lpstr>
      <vt:lpstr>Miel</vt:lpstr>
      <vt:lpstr>Almendras</vt:lpstr>
      <vt:lpstr>Pipas</vt:lpstr>
      <vt:lpstr>Pimentón</vt:lpstr>
      <vt:lpstr>Mermeladas</vt:lpstr>
      <vt:lpstr>Pulseras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Piccoli Lussi</dc:title>
  <dc:creator>IES BARTOLOME PEREZ CASAS</dc:creator>
  <cp:lastModifiedBy>jose diaz</cp:lastModifiedBy>
  <cp:revision>8</cp:revision>
  <dcterms:created xsi:type="dcterms:W3CDTF">2016-01-15T08:18:31Z</dcterms:created>
  <dcterms:modified xsi:type="dcterms:W3CDTF">2016-02-19T08:40:28Z</dcterms:modified>
</cp:coreProperties>
</file>