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C3DB98-0790-4DD1-9A8C-C476C0062A5E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C4008535-6E01-484F-B981-FCB4EDC2BD24}">
      <dgm:prSet phldrT="[Texto]"/>
      <dgm:spPr/>
      <dgm:t>
        <a:bodyPr/>
        <a:lstStyle/>
        <a:p>
          <a:r>
            <a:rPr lang="es-ES" dirty="0" smtClean="0"/>
            <a:t>Marketing : Víctor, Tatiana, Bianca, María, Miguel f y Joel</a:t>
          </a:r>
          <a:endParaRPr lang="es-ES" dirty="0"/>
        </a:p>
      </dgm:t>
    </dgm:pt>
    <dgm:pt modelId="{F862FC37-38DF-443F-9B9B-035F825A12D7}" type="parTrans" cxnId="{A52D384B-FB1B-46BB-BC54-CB5E313D7FC9}">
      <dgm:prSet/>
      <dgm:spPr/>
      <dgm:t>
        <a:bodyPr/>
        <a:lstStyle/>
        <a:p>
          <a:endParaRPr lang="es-ES"/>
        </a:p>
      </dgm:t>
    </dgm:pt>
    <dgm:pt modelId="{D20D7792-B898-4B19-921E-91F010DA96CE}" type="sibTrans" cxnId="{A52D384B-FB1B-46BB-BC54-CB5E313D7FC9}">
      <dgm:prSet/>
      <dgm:spPr/>
      <dgm:t>
        <a:bodyPr/>
        <a:lstStyle/>
        <a:p>
          <a:endParaRPr lang="es-ES"/>
        </a:p>
      </dgm:t>
    </dgm:pt>
    <dgm:pt modelId="{39C67F92-D7D5-4528-9E7D-29DF8FA2270D}">
      <dgm:prSet phldrT="[Texto]"/>
      <dgm:spPr/>
      <dgm:t>
        <a:bodyPr/>
        <a:lstStyle/>
        <a:p>
          <a:r>
            <a:rPr lang="es-ES" dirty="0" smtClean="0"/>
            <a:t>Equipo directivo: Elena, Julián, Gonzalo F, Tian Tian y Ainoa</a:t>
          </a:r>
          <a:endParaRPr lang="es-ES" dirty="0"/>
        </a:p>
      </dgm:t>
    </dgm:pt>
    <dgm:pt modelId="{EE14BF2D-1E4F-4F86-95E3-8CABB0D72570}" type="parTrans" cxnId="{3C2DE587-DDCA-4D5C-89F8-9A86C237FB15}">
      <dgm:prSet/>
      <dgm:spPr/>
      <dgm:t>
        <a:bodyPr/>
        <a:lstStyle/>
        <a:p>
          <a:endParaRPr lang="es-ES"/>
        </a:p>
      </dgm:t>
    </dgm:pt>
    <dgm:pt modelId="{EFF6C9A6-68B6-424E-9013-EE82D691814C}" type="sibTrans" cxnId="{3C2DE587-DDCA-4D5C-89F8-9A86C237FB15}">
      <dgm:prSet/>
      <dgm:spPr/>
      <dgm:t>
        <a:bodyPr/>
        <a:lstStyle/>
        <a:p>
          <a:endParaRPr lang="es-ES"/>
        </a:p>
      </dgm:t>
    </dgm:pt>
    <dgm:pt modelId="{A6D81817-5149-41E6-BF58-A0306AC50D22}">
      <dgm:prSet phldrT="[Texto]"/>
      <dgm:spPr/>
      <dgm:t>
        <a:bodyPr/>
        <a:lstStyle/>
        <a:p>
          <a:r>
            <a:rPr lang="es-ES" dirty="0" smtClean="0"/>
            <a:t>Comercio exterior: Daniel C, Sandra, Beth, Amelia y Mateo</a:t>
          </a:r>
          <a:endParaRPr lang="es-ES" dirty="0"/>
        </a:p>
      </dgm:t>
    </dgm:pt>
    <dgm:pt modelId="{2776C6B9-025E-4A41-853C-091264F9C9BB}" type="parTrans" cxnId="{61119CB1-4780-43F3-8124-ABA904A475E5}">
      <dgm:prSet/>
      <dgm:spPr/>
      <dgm:t>
        <a:bodyPr/>
        <a:lstStyle/>
        <a:p>
          <a:endParaRPr lang="es-ES"/>
        </a:p>
      </dgm:t>
    </dgm:pt>
    <dgm:pt modelId="{EE3B210B-7A24-4814-B10D-FDA0AB844B3B}" type="sibTrans" cxnId="{61119CB1-4780-43F3-8124-ABA904A475E5}">
      <dgm:prSet/>
      <dgm:spPr/>
      <dgm:t>
        <a:bodyPr/>
        <a:lstStyle/>
        <a:p>
          <a:endParaRPr lang="es-ES"/>
        </a:p>
      </dgm:t>
    </dgm:pt>
    <dgm:pt modelId="{A49538F6-B92D-46AD-A2F8-333D9CFAA327}">
      <dgm:prSet phldrT="[Texto]"/>
      <dgm:spPr/>
      <dgm:t>
        <a:bodyPr/>
        <a:lstStyle/>
        <a:p>
          <a:r>
            <a:rPr lang="es-ES" dirty="0" smtClean="0"/>
            <a:t>Administración: Silvia, Claudia U, Carlota, Miguel A y Nuria</a:t>
          </a:r>
          <a:endParaRPr lang="es-ES" dirty="0"/>
        </a:p>
      </dgm:t>
    </dgm:pt>
    <dgm:pt modelId="{D2DA8CD6-B65C-4ED7-BB6D-892191C80820}" type="parTrans" cxnId="{F9E5F920-EB9F-409D-BD87-4E4521202AFB}">
      <dgm:prSet/>
      <dgm:spPr/>
    </dgm:pt>
    <dgm:pt modelId="{7BBAA7FA-A06B-47C6-B0BB-67A80D136787}" type="sibTrans" cxnId="{F9E5F920-EB9F-409D-BD87-4E4521202AFB}">
      <dgm:prSet/>
      <dgm:spPr/>
    </dgm:pt>
    <dgm:pt modelId="{33113BA5-3A0B-4EEF-8A17-1BDFC59AA491}">
      <dgm:prSet phldrT="[Texto]"/>
      <dgm:spPr/>
      <dgm:t>
        <a:bodyPr/>
        <a:lstStyle/>
        <a:p>
          <a:r>
            <a:rPr lang="es-ES" dirty="0" smtClean="0"/>
            <a:t>Nuevas Tecnologías : Claudia C, Marina, Alba, Natalia, Uxoa y Sara</a:t>
          </a:r>
          <a:endParaRPr lang="es-ES" dirty="0"/>
        </a:p>
      </dgm:t>
    </dgm:pt>
    <dgm:pt modelId="{C684F6B9-E035-4BC7-8818-38AC8C586E32}" type="parTrans" cxnId="{A66FCF91-7DC3-48E2-8834-024FC627706E}">
      <dgm:prSet/>
      <dgm:spPr/>
    </dgm:pt>
    <dgm:pt modelId="{B6EF74F6-31C7-462C-8AB2-811D6E455A39}" type="sibTrans" cxnId="{A66FCF91-7DC3-48E2-8834-024FC627706E}">
      <dgm:prSet/>
      <dgm:spPr/>
    </dgm:pt>
    <dgm:pt modelId="{6EF03757-C2CD-4014-A29C-610CEF8E944A}">
      <dgm:prSet phldrT="[Texto]"/>
      <dgm:spPr/>
      <dgm:t>
        <a:bodyPr/>
        <a:lstStyle/>
        <a:p>
          <a:r>
            <a:rPr lang="es-ES" dirty="0" smtClean="0"/>
            <a:t>Comunicaciones: Daniel G ,Tino, Losada, Juan y Jing</a:t>
          </a:r>
          <a:endParaRPr lang="es-ES" dirty="0"/>
        </a:p>
      </dgm:t>
    </dgm:pt>
    <dgm:pt modelId="{45B29D99-F913-425C-8607-B5F95371F3A0}" type="parTrans" cxnId="{57106857-594F-45B0-82C4-6CAEAD161D25}">
      <dgm:prSet/>
      <dgm:spPr/>
    </dgm:pt>
    <dgm:pt modelId="{2FA8CB84-E168-472D-ADF2-11F7F37B061C}" type="sibTrans" cxnId="{57106857-594F-45B0-82C4-6CAEAD161D25}">
      <dgm:prSet/>
      <dgm:spPr/>
    </dgm:pt>
    <dgm:pt modelId="{0428D057-311E-479A-BD64-FBC1CF6C7637}" type="pres">
      <dgm:prSet presAssocID="{FDC3DB98-0790-4DD1-9A8C-C476C0062A5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AA8C730-05C3-4B7A-986E-8DF7CE1DA877}" type="pres">
      <dgm:prSet presAssocID="{C4008535-6E01-484F-B981-FCB4EDC2BD24}" presName="circle1" presStyleLbl="node1" presStyleIdx="0" presStyleCnt="6"/>
      <dgm:spPr/>
    </dgm:pt>
    <dgm:pt modelId="{7A8C42E7-1C59-4E96-AA89-F03D16359D3B}" type="pres">
      <dgm:prSet presAssocID="{C4008535-6E01-484F-B981-FCB4EDC2BD24}" presName="space" presStyleCnt="0"/>
      <dgm:spPr/>
    </dgm:pt>
    <dgm:pt modelId="{A60E6A2D-5794-4ABD-AA82-31AB0C8A7AFF}" type="pres">
      <dgm:prSet presAssocID="{C4008535-6E01-484F-B981-FCB4EDC2BD24}" presName="rect1" presStyleLbl="alignAcc1" presStyleIdx="0" presStyleCnt="6"/>
      <dgm:spPr/>
      <dgm:t>
        <a:bodyPr/>
        <a:lstStyle/>
        <a:p>
          <a:endParaRPr lang="es-ES"/>
        </a:p>
      </dgm:t>
    </dgm:pt>
    <dgm:pt modelId="{1DC440E7-AFDD-47C4-B094-EB4EC13B57A1}" type="pres">
      <dgm:prSet presAssocID="{33113BA5-3A0B-4EEF-8A17-1BDFC59AA491}" presName="vertSpace2" presStyleLbl="node1" presStyleIdx="0" presStyleCnt="6"/>
      <dgm:spPr/>
    </dgm:pt>
    <dgm:pt modelId="{349D9A63-37F1-4049-A9E9-26574160919F}" type="pres">
      <dgm:prSet presAssocID="{33113BA5-3A0B-4EEF-8A17-1BDFC59AA491}" presName="circle2" presStyleLbl="node1" presStyleIdx="1" presStyleCnt="6"/>
      <dgm:spPr/>
    </dgm:pt>
    <dgm:pt modelId="{33D3FDCC-C74A-4ABA-83F6-4B5173A08DCC}" type="pres">
      <dgm:prSet presAssocID="{33113BA5-3A0B-4EEF-8A17-1BDFC59AA491}" presName="rect2" presStyleLbl="alignAcc1" presStyleIdx="1" presStyleCnt="6" custScaleX="100000" custLinFactNeighborX="-93" custLinFactNeighborY="-611"/>
      <dgm:spPr/>
      <dgm:t>
        <a:bodyPr/>
        <a:lstStyle/>
        <a:p>
          <a:endParaRPr lang="es-ES"/>
        </a:p>
      </dgm:t>
    </dgm:pt>
    <dgm:pt modelId="{599513BB-EB19-4412-9491-8B0B9E8210D3}" type="pres">
      <dgm:prSet presAssocID="{6EF03757-C2CD-4014-A29C-610CEF8E944A}" presName="vertSpace3" presStyleLbl="node1" presStyleIdx="1" presStyleCnt="6"/>
      <dgm:spPr/>
    </dgm:pt>
    <dgm:pt modelId="{ABD062BD-49FC-45B2-B147-BB91AD197AE9}" type="pres">
      <dgm:prSet presAssocID="{6EF03757-C2CD-4014-A29C-610CEF8E944A}" presName="circle3" presStyleLbl="node1" presStyleIdx="2" presStyleCnt="6"/>
      <dgm:spPr/>
    </dgm:pt>
    <dgm:pt modelId="{53228FE5-C35C-4B75-8E47-C0C161FFEF39}" type="pres">
      <dgm:prSet presAssocID="{6EF03757-C2CD-4014-A29C-610CEF8E944A}" presName="rect3" presStyleLbl="alignAcc1" presStyleIdx="2" presStyleCnt="6"/>
      <dgm:spPr/>
      <dgm:t>
        <a:bodyPr/>
        <a:lstStyle/>
        <a:p>
          <a:endParaRPr lang="es-ES"/>
        </a:p>
      </dgm:t>
    </dgm:pt>
    <dgm:pt modelId="{96690747-D759-4017-A3E2-03F441A9B7B1}" type="pres">
      <dgm:prSet presAssocID="{A49538F6-B92D-46AD-A2F8-333D9CFAA327}" presName="vertSpace4" presStyleLbl="node1" presStyleIdx="2" presStyleCnt="6"/>
      <dgm:spPr/>
    </dgm:pt>
    <dgm:pt modelId="{280AFF39-AD59-4941-961D-A117AC7E448C}" type="pres">
      <dgm:prSet presAssocID="{A49538F6-B92D-46AD-A2F8-333D9CFAA327}" presName="circle4" presStyleLbl="node1" presStyleIdx="3" presStyleCnt="6"/>
      <dgm:spPr/>
    </dgm:pt>
    <dgm:pt modelId="{62612DEC-5A8D-4B3D-9717-690934979718}" type="pres">
      <dgm:prSet presAssocID="{A49538F6-B92D-46AD-A2F8-333D9CFAA327}" presName="rect4" presStyleLbl="alignAcc1" presStyleIdx="3" presStyleCnt="6"/>
      <dgm:spPr/>
      <dgm:t>
        <a:bodyPr/>
        <a:lstStyle/>
        <a:p>
          <a:endParaRPr lang="es-ES"/>
        </a:p>
      </dgm:t>
    </dgm:pt>
    <dgm:pt modelId="{AAEE422E-01E9-4241-8B3F-1861CEB567EA}" type="pres">
      <dgm:prSet presAssocID="{39C67F92-D7D5-4528-9E7D-29DF8FA2270D}" presName="vertSpace5" presStyleLbl="node1" presStyleIdx="3" presStyleCnt="6"/>
      <dgm:spPr/>
    </dgm:pt>
    <dgm:pt modelId="{7BCCF7CE-5FA4-4D42-BDED-CEEA5375AB69}" type="pres">
      <dgm:prSet presAssocID="{39C67F92-D7D5-4528-9E7D-29DF8FA2270D}" presName="circle5" presStyleLbl="node1" presStyleIdx="4" presStyleCnt="6"/>
      <dgm:spPr/>
    </dgm:pt>
    <dgm:pt modelId="{E9696E4F-8BC9-47F9-8F02-1D024E35916C}" type="pres">
      <dgm:prSet presAssocID="{39C67F92-D7D5-4528-9E7D-29DF8FA2270D}" presName="rect5" presStyleLbl="alignAcc1" presStyleIdx="4" presStyleCnt="6"/>
      <dgm:spPr/>
      <dgm:t>
        <a:bodyPr/>
        <a:lstStyle/>
        <a:p>
          <a:endParaRPr lang="es-ES"/>
        </a:p>
      </dgm:t>
    </dgm:pt>
    <dgm:pt modelId="{4838FAB6-ECB1-4CA2-839A-F6448E0B07D4}" type="pres">
      <dgm:prSet presAssocID="{A6D81817-5149-41E6-BF58-A0306AC50D22}" presName="vertSpace6" presStyleLbl="node1" presStyleIdx="4" presStyleCnt="6"/>
      <dgm:spPr/>
    </dgm:pt>
    <dgm:pt modelId="{002A8D9E-7EA6-4D21-998C-35E2A0EF089E}" type="pres">
      <dgm:prSet presAssocID="{A6D81817-5149-41E6-BF58-A0306AC50D22}" presName="circle6" presStyleLbl="node1" presStyleIdx="5" presStyleCnt="6"/>
      <dgm:spPr/>
    </dgm:pt>
    <dgm:pt modelId="{4CD6797B-8169-49C7-A743-29E31DA8286E}" type="pres">
      <dgm:prSet presAssocID="{A6D81817-5149-41E6-BF58-A0306AC50D22}" presName="rect6" presStyleLbl="alignAcc1" presStyleIdx="5" presStyleCnt="6" custScaleY="114463"/>
      <dgm:spPr/>
      <dgm:t>
        <a:bodyPr/>
        <a:lstStyle/>
        <a:p>
          <a:endParaRPr lang="es-ES"/>
        </a:p>
      </dgm:t>
    </dgm:pt>
    <dgm:pt modelId="{F2982541-3531-4CD3-9432-1C071C9FB25A}" type="pres">
      <dgm:prSet presAssocID="{C4008535-6E01-484F-B981-FCB4EDC2BD24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78BF89-0204-41A4-9FD9-80F1315EA3E1}" type="pres">
      <dgm:prSet presAssocID="{33113BA5-3A0B-4EEF-8A17-1BDFC59AA491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2817F0-C782-4B58-8241-B99D610306CB}" type="pres">
      <dgm:prSet presAssocID="{6EF03757-C2CD-4014-A29C-610CEF8E944A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FA7780-100D-48E2-85BC-6DB9B1A37113}" type="pres">
      <dgm:prSet presAssocID="{A49538F6-B92D-46AD-A2F8-333D9CFAA327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8A5243-75A1-4D08-8B42-2C64555B0E65}" type="pres">
      <dgm:prSet presAssocID="{39C67F92-D7D5-4528-9E7D-29DF8FA2270D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082B47-B929-457A-8A3A-F1CAD421ABA3}" type="pres">
      <dgm:prSet presAssocID="{A6D81817-5149-41E6-BF58-A0306AC50D22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C9D44ED-FCE7-4DB7-BF63-F11D5BA0352A}" type="presOf" srcId="{A49538F6-B92D-46AD-A2F8-333D9CFAA327}" destId="{75FA7780-100D-48E2-85BC-6DB9B1A37113}" srcOrd="1" destOrd="0" presId="urn:microsoft.com/office/officeart/2005/8/layout/target3"/>
    <dgm:cxn modelId="{FAEE6EAF-E617-4321-8B6E-8D083DE01995}" type="presOf" srcId="{39C67F92-D7D5-4528-9E7D-29DF8FA2270D}" destId="{E9696E4F-8BC9-47F9-8F02-1D024E35916C}" srcOrd="0" destOrd="0" presId="urn:microsoft.com/office/officeart/2005/8/layout/target3"/>
    <dgm:cxn modelId="{3F784D7D-7A6D-4386-B558-A63E40388EC6}" type="presOf" srcId="{A6D81817-5149-41E6-BF58-A0306AC50D22}" destId="{4CD6797B-8169-49C7-A743-29E31DA8286E}" srcOrd="0" destOrd="0" presId="urn:microsoft.com/office/officeart/2005/8/layout/target3"/>
    <dgm:cxn modelId="{61223330-E94C-40D3-93A2-11EC3DF20155}" type="presOf" srcId="{C4008535-6E01-484F-B981-FCB4EDC2BD24}" destId="{A60E6A2D-5794-4ABD-AA82-31AB0C8A7AFF}" srcOrd="0" destOrd="0" presId="urn:microsoft.com/office/officeart/2005/8/layout/target3"/>
    <dgm:cxn modelId="{F9E5F920-EB9F-409D-BD87-4E4521202AFB}" srcId="{FDC3DB98-0790-4DD1-9A8C-C476C0062A5E}" destId="{A49538F6-B92D-46AD-A2F8-333D9CFAA327}" srcOrd="3" destOrd="0" parTransId="{D2DA8CD6-B65C-4ED7-BB6D-892191C80820}" sibTransId="{7BBAA7FA-A06B-47C6-B0BB-67A80D136787}"/>
    <dgm:cxn modelId="{A52D384B-FB1B-46BB-BC54-CB5E313D7FC9}" srcId="{FDC3DB98-0790-4DD1-9A8C-C476C0062A5E}" destId="{C4008535-6E01-484F-B981-FCB4EDC2BD24}" srcOrd="0" destOrd="0" parTransId="{F862FC37-38DF-443F-9B9B-035F825A12D7}" sibTransId="{D20D7792-B898-4B19-921E-91F010DA96CE}"/>
    <dgm:cxn modelId="{768CB8A1-F199-4A5A-AF72-1424DFD75DD6}" type="presOf" srcId="{33113BA5-3A0B-4EEF-8A17-1BDFC59AA491}" destId="{33D3FDCC-C74A-4ABA-83F6-4B5173A08DCC}" srcOrd="0" destOrd="0" presId="urn:microsoft.com/office/officeart/2005/8/layout/target3"/>
    <dgm:cxn modelId="{4C9480CE-0F6B-4CA9-900E-DACD83A197AC}" type="presOf" srcId="{33113BA5-3A0B-4EEF-8A17-1BDFC59AA491}" destId="{AB78BF89-0204-41A4-9FD9-80F1315EA3E1}" srcOrd="1" destOrd="0" presId="urn:microsoft.com/office/officeart/2005/8/layout/target3"/>
    <dgm:cxn modelId="{BE5F95BB-3BCD-473F-9930-B067B720402C}" type="presOf" srcId="{C4008535-6E01-484F-B981-FCB4EDC2BD24}" destId="{F2982541-3531-4CD3-9432-1C071C9FB25A}" srcOrd="1" destOrd="0" presId="urn:microsoft.com/office/officeart/2005/8/layout/target3"/>
    <dgm:cxn modelId="{899ACAD8-15CA-4E16-86BB-36810DD6AFF6}" type="presOf" srcId="{39C67F92-D7D5-4528-9E7D-29DF8FA2270D}" destId="{838A5243-75A1-4D08-8B42-2C64555B0E65}" srcOrd="1" destOrd="0" presId="urn:microsoft.com/office/officeart/2005/8/layout/target3"/>
    <dgm:cxn modelId="{A4ECFC6E-F4F5-42E9-AB80-929C09F62A1B}" type="presOf" srcId="{6EF03757-C2CD-4014-A29C-610CEF8E944A}" destId="{53228FE5-C35C-4B75-8E47-C0C161FFEF39}" srcOrd="0" destOrd="0" presId="urn:microsoft.com/office/officeart/2005/8/layout/target3"/>
    <dgm:cxn modelId="{3C2DE587-DDCA-4D5C-89F8-9A86C237FB15}" srcId="{FDC3DB98-0790-4DD1-9A8C-C476C0062A5E}" destId="{39C67F92-D7D5-4528-9E7D-29DF8FA2270D}" srcOrd="4" destOrd="0" parTransId="{EE14BF2D-1E4F-4F86-95E3-8CABB0D72570}" sibTransId="{EFF6C9A6-68B6-424E-9013-EE82D691814C}"/>
    <dgm:cxn modelId="{D1DFF351-B151-4EEB-8B9E-CCB0F81DAD2B}" type="presOf" srcId="{A6D81817-5149-41E6-BF58-A0306AC50D22}" destId="{F8082B47-B929-457A-8A3A-F1CAD421ABA3}" srcOrd="1" destOrd="0" presId="urn:microsoft.com/office/officeart/2005/8/layout/target3"/>
    <dgm:cxn modelId="{A66FCF91-7DC3-48E2-8834-024FC627706E}" srcId="{FDC3DB98-0790-4DD1-9A8C-C476C0062A5E}" destId="{33113BA5-3A0B-4EEF-8A17-1BDFC59AA491}" srcOrd="1" destOrd="0" parTransId="{C684F6B9-E035-4BC7-8818-38AC8C586E32}" sibTransId="{B6EF74F6-31C7-462C-8AB2-811D6E455A39}"/>
    <dgm:cxn modelId="{417C9A49-7A8F-4DE6-97D9-0673ADDF8508}" type="presOf" srcId="{A49538F6-B92D-46AD-A2F8-333D9CFAA327}" destId="{62612DEC-5A8D-4B3D-9717-690934979718}" srcOrd="0" destOrd="0" presId="urn:microsoft.com/office/officeart/2005/8/layout/target3"/>
    <dgm:cxn modelId="{61119CB1-4780-43F3-8124-ABA904A475E5}" srcId="{FDC3DB98-0790-4DD1-9A8C-C476C0062A5E}" destId="{A6D81817-5149-41E6-BF58-A0306AC50D22}" srcOrd="5" destOrd="0" parTransId="{2776C6B9-025E-4A41-853C-091264F9C9BB}" sibTransId="{EE3B210B-7A24-4814-B10D-FDA0AB844B3B}"/>
    <dgm:cxn modelId="{783645B5-7FBC-4660-9BAC-E9E9ECBE9718}" type="presOf" srcId="{FDC3DB98-0790-4DD1-9A8C-C476C0062A5E}" destId="{0428D057-311E-479A-BD64-FBC1CF6C7637}" srcOrd="0" destOrd="0" presId="urn:microsoft.com/office/officeart/2005/8/layout/target3"/>
    <dgm:cxn modelId="{57106857-594F-45B0-82C4-6CAEAD161D25}" srcId="{FDC3DB98-0790-4DD1-9A8C-C476C0062A5E}" destId="{6EF03757-C2CD-4014-A29C-610CEF8E944A}" srcOrd="2" destOrd="0" parTransId="{45B29D99-F913-425C-8607-B5F95371F3A0}" sibTransId="{2FA8CB84-E168-472D-ADF2-11F7F37B061C}"/>
    <dgm:cxn modelId="{A921ED99-8B95-4B21-BC55-8F626CA5BD3E}" type="presOf" srcId="{6EF03757-C2CD-4014-A29C-610CEF8E944A}" destId="{832817F0-C782-4B58-8241-B99D610306CB}" srcOrd="1" destOrd="0" presId="urn:microsoft.com/office/officeart/2005/8/layout/target3"/>
    <dgm:cxn modelId="{275422D3-82D8-4BE1-8271-26CB7F96F4FA}" type="presParOf" srcId="{0428D057-311E-479A-BD64-FBC1CF6C7637}" destId="{1AA8C730-05C3-4B7A-986E-8DF7CE1DA877}" srcOrd="0" destOrd="0" presId="urn:microsoft.com/office/officeart/2005/8/layout/target3"/>
    <dgm:cxn modelId="{FE61570A-DFC2-4D79-8C31-E6B7FB8BF97C}" type="presParOf" srcId="{0428D057-311E-479A-BD64-FBC1CF6C7637}" destId="{7A8C42E7-1C59-4E96-AA89-F03D16359D3B}" srcOrd="1" destOrd="0" presId="urn:microsoft.com/office/officeart/2005/8/layout/target3"/>
    <dgm:cxn modelId="{C28594FA-471C-4ADB-A67B-D04907D7E920}" type="presParOf" srcId="{0428D057-311E-479A-BD64-FBC1CF6C7637}" destId="{A60E6A2D-5794-4ABD-AA82-31AB0C8A7AFF}" srcOrd="2" destOrd="0" presId="urn:microsoft.com/office/officeart/2005/8/layout/target3"/>
    <dgm:cxn modelId="{C9DCEAB6-C8A7-4B5D-8738-A7D832A498B4}" type="presParOf" srcId="{0428D057-311E-479A-BD64-FBC1CF6C7637}" destId="{1DC440E7-AFDD-47C4-B094-EB4EC13B57A1}" srcOrd="3" destOrd="0" presId="urn:microsoft.com/office/officeart/2005/8/layout/target3"/>
    <dgm:cxn modelId="{EC608997-2CFB-4A04-BADF-FB500D3BC1E5}" type="presParOf" srcId="{0428D057-311E-479A-BD64-FBC1CF6C7637}" destId="{349D9A63-37F1-4049-A9E9-26574160919F}" srcOrd="4" destOrd="0" presId="urn:microsoft.com/office/officeart/2005/8/layout/target3"/>
    <dgm:cxn modelId="{F445847D-C27F-4E2C-B8FD-EBF4DE18A4B0}" type="presParOf" srcId="{0428D057-311E-479A-BD64-FBC1CF6C7637}" destId="{33D3FDCC-C74A-4ABA-83F6-4B5173A08DCC}" srcOrd="5" destOrd="0" presId="urn:microsoft.com/office/officeart/2005/8/layout/target3"/>
    <dgm:cxn modelId="{77531C07-649B-41EE-81DB-DA7013ACB63A}" type="presParOf" srcId="{0428D057-311E-479A-BD64-FBC1CF6C7637}" destId="{599513BB-EB19-4412-9491-8B0B9E8210D3}" srcOrd="6" destOrd="0" presId="urn:microsoft.com/office/officeart/2005/8/layout/target3"/>
    <dgm:cxn modelId="{CC7B786C-60F2-405E-A722-C121B7E3DB68}" type="presParOf" srcId="{0428D057-311E-479A-BD64-FBC1CF6C7637}" destId="{ABD062BD-49FC-45B2-B147-BB91AD197AE9}" srcOrd="7" destOrd="0" presId="urn:microsoft.com/office/officeart/2005/8/layout/target3"/>
    <dgm:cxn modelId="{F67229FD-5932-4FBC-910A-AB3F234E7D22}" type="presParOf" srcId="{0428D057-311E-479A-BD64-FBC1CF6C7637}" destId="{53228FE5-C35C-4B75-8E47-C0C161FFEF39}" srcOrd="8" destOrd="0" presId="urn:microsoft.com/office/officeart/2005/8/layout/target3"/>
    <dgm:cxn modelId="{A0E924BB-CE9D-4717-9496-FB2EDAD53A9F}" type="presParOf" srcId="{0428D057-311E-479A-BD64-FBC1CF6C7637}" destId="{96690747-D759-4017-A3E2-03F441A9B7B1}" srcOrd="9" destOrd="0" presId="urn:microsoft.com/office/officeart/2005/8/layout/target3"/>
    <dgm:cxn modelId="{EB8C6D70-EC7C-412C-B3D0-6B059E86DA62}" type="presParOf" srcId="{0428D057-311E-479A-BD64-FBC1CF6C7637}" destId="{280AFF39-AD59-4941-961D-A117AC7E448C}" srcOrd="10" destOrd="0" presId="urn:microsoft.com/office/officeart/2005/8/layout/target3"/>
    <dgm:cxn modelId="{1FB98938-B52E-4071-A191-2F3C35F051DF}" type="presParOf" srcId="{0428D057-311E-479A-BD64-FBC1CF6C7637}" destId="{62612DEC-5A8D-4B3D-9717-690934979718}" srcOrd="11" destOrd="0" presId="urn:microsoft.com/office/officeart/2005/8/layout/target3"/>
    <dgm:cxn modelId="{F7619458-2D31-4B08-B238-3CFEA8EDCC0C}" type="presParOf" srcId="{0428D057-311E-479A-BD64-FBC1CF6C7637}" destId="{AAEE422E-01E9-4241-8B3F-1861CEB567EA}" srcOrd="12" destOrd="0" presId="urn:microsoft.com/office/officeart/2005/8/layout/target3"/>
    <dgm:cxn modelId="{64A9CDB2-9A5E-4AEF-B441-CE069736F1D5}" type="presParOf" srcId="{0428D057-311E-479A-BD64-FBC1CF6C7637}" destId="{7BCCF7CE-5FA4-4D42-BDED-CEEA5375AB69}" srcOrd="13" destOrd="0" presId="urn:microsoft.com/office/officeart/2005/8/layout/target3"/>
    <dgm:cxn modelId="{F22DF945-4894-4577-A371-DA5B45316E2E}" type="presParOf" srcId="{0428D057-311E-479A-BD64-FBC1CF6C7637}" destId="{E9696E4F-8BC9-47F9-8F02-1D024E35916C}" srcOrd="14" destOrd="0" presId="urn:microsoft.com/office/officeart/2005/8/layout/target3"/>
    <dgm:cxn modelId="{67AF28E4-15D9-4F05-A356-65F2D0B31C03}" type="presParOf" srcId="{0428D057-311E-479A-BD64-FBC1CF6C7637}" destId="{4838FAB6-ECB1-4CA2-839A-F6448E0B07D4}" srcOrd="15" destOrd="0" presId="urn:microsoft.com/office/officeart/2005/8/layout/target3"/>
    <dgm:cxn modelId="{54E489C1-9B07-4F0B-A87E-553E4B616C5C}" type="presParOf" srcId="{0428D057-311E-479A-BD64-FBC1CF6C7637}" destId="{002A8D9E-7EA6-4D21-998C-35E2A0EF089E}" srcOrd="16" destOrd="0" presId="urn:microsoft.com/office/officeart/2005/8/layout/target3"/>
    <dgm:cxn modelId="{D066B162-7096-4A2E-AEA1-6B53298BF95D}" type="presParOf" srcId="{0428D057-311E-479A-BD64-FBC1CF6C7637}" destId="{4CD6797B-8169-49C7-A743-29E31DA8286E}" srcOrd="17" destOrd="0" presId="urn:microsoft.com/office/officeart/2005/8/layout/target3"/>
    <dgm:cxn modelId="{68D56AFC-3C5E-45EA-AEE7-AB29200685E2}" type="presParOf" srcId="{0428D057-311E-479A-BD64-FBC1CF6C7637}" destId="{F2982541-3531-4CD3-9432-1C071C9FB25A}" srcOrd="18" destOrd="0" presId="urn:microsoft.com/office/officeart/2005/8/layout/target3"/>
    <dgm:cxn modelId="{BE8A779B-7885-4101-8C55-B3C80CC045C9}" type="presParOf" srcId="{0428D057-311E-479A-BD64-FBC1CF6C7637}" destId="{AB78BF89-0204-41A4-9FD9-80F1315EA3E1}" srcOrd="19" destOrd="0" presId="urn:microsoft.com/office/officeart/2005/8/layout/target3"/>
    <dgm:cxn modelId="{5DE4F1E2-59AD-4B80-9D26-DFE086C0DCAB}" type="presParOf" srcId="{0428D057-311E-479A-BD64-FBC1CF6C7637}" destId="{832817F0-C782-4B58-8241-B99D610306CB}" srcOrd="20" destOrd="0" presId="urn:microsoft.com/office/officeart/2005/8/layout/target3"/>
    <dgm:cxn modelId="{037DFD02-FE33-4241-8964-6E6B31F2502B}" type="presParOf" srcId="{0428D057-311E-479A-BD64-FBC1CF6C7637}" destId="{75FA7780-100D-48E2-85BC-6DB9B1A37113}" srcOrd="21" destOrd="0" presId="urn:microsoft.com/office/officeart/2005/8/layout/target3"/>
    <dgm:cxn modelId="{035BA600-B805-4590-B6B4-1B0B77D3CBAB}" type="presParOf" srcId="{0428D057-311E-479A-BD64-FBC1CF6C7637}" destId="{838A5243-75A1-4D08-8B42-2C64555B0E65}" srcOrd="22" destOrd="0" presId="urn:microsoft.com/office/officeart/2005/8/layout/target3"/>
    <dgm:cxn modelId="{1C0D2656-5063-4F9B-926E-17A4A3790D85}" type="presParOf" srcId="{0428D057-311E-479A-BD64-FBC1CF6C7637}" destId="{F8082B47-B929-457A-8A3A-F1CAD421ABA3}" srcOrd="23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A1447-FDD4-4E86-882C-7247FC1B95B3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2510E-39C5-4E8F-A4FE-C0EA791792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0E14-14A7-4171-97DE-EF89A4BA2839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496C-835E-40A1-A7B0-EE741533404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EJEFAZOS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82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EJEFAZOS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INFC</dc:creator>
  <cp:lastModifiedBy>Profesor</cp:lastModifiedBy>
  <cp:revision>33</cp:revision>
  <dcterms:created xsi:type="dcterms:W3CDTF">2015-10-23T11:05:00Z</dcterms:created>
  <dcterms:modified xsi:type="dcterms:W3CDTF">2015-12-14T09:44:04Z</dcterms:modified>
</cp:coreProperties>
</file>