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69" d="100"/>
          <a:sy n="69" d="100"/>
        </p:scale>
        <p:origin x="-14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E51DBC-0EA0-4AD5-922B-E36D7B4DE3B6}" type="doc">
      <dgm:prSet loTypeId="urn:microsoft.com/office/officeart/2005/8/layout/vList6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FD6A58D8-BB3C-4A03-9430-D241BBAD8543}">
      <dgm:prSet phldrT="[Texto]"/>
      <dgm:spPr/>
      <dgm:t>
        <a:bodyPr/>
        <a:lstStyle/>
        <a:p>
          <a:r>
            <a:rPr lang="es-ES" dirty="0" smtClean="0">
              <a:latin typeface="Comic Sans MS" pitchFamily="66" charset="0"/>
            </a:rPr>
            <a:t>MARKETING</a:t>
          </a:r>
          <a:endParaRPr lang="es-ES" dirty="0">
            <a:latin typeface="Comic Sans MS" pitchFamily="66" charset="0"/>
          </a:endParaRPr>
        </a:p>
      </dgm:t>
    </dgm:pt>
    <dgm:pt modelId="{EA6BC0C9-1719-4F79-9434-DD631DD8C79E}" type="parTrans" cxnId="{C98F32C1-C6EA-4EE9-ADDC-936D7A4482AB}">
      <dgm:prSet/>
      <dgm:spPr/>
      <dgm:t>
        <a:bodyPr/>
        <a:lstStyle/>
        <a:p>
          <a:endParaRPr lang="es-ES"/>
        </a:p>
      </dgm:t>
    </dgm:pt>
    <dgm:pt modelId="{9782AECD-F5C9-49B7-8209-22E1D7B6EDFF}" type="sibTrans" cxnId="{C98F32C1-C6EA-4EE9-ADDC-936D7A4482AB}">
      <dgm:prSet/>
      <dgm:spPr/>
      <dgm:t>
        <a:bodyPr/>
        <a:lstStyle/>
        <a:p>
          <a:endParaRPr lang="es-ES"/>
        </a:p>
      </dgm:t>
    </dgm:pt>
    <dgm:pt modelId="{39DCB908-39C8-460A-B725-EAEA214D1130}">
      <dgm:prSet phldrT="[Texto]" custT="1"/>
      <dgm:spPr/>
      <dgm:t>
        <a:bodyPr/>
        <a:lstStyle/>
        <a:p>
          <a:r>
            <a:rPr lang="es-ES" sz="2200" dirty="0" smtClean="0">
              <a:latin typeface="Comic Sans MS" pitchFamily="66" charset="0"/>
            </a:rPr>
            <a:t>COMUNICACIÓN</a:t>
          </a:r>
          <a:endParaRPr lang="es-ES" sz="2200" dirty="0">
            <a:latin typeface="Comic Sans MS" pitchFamily="66" charset="0"/>
          </a:endParaRPr>
        </a:p>
      </dgm:t>
    </dgm:pt>
    <dgm:pt modelId="{D4F63CE5-3522-4007-A705-243284392F11}" type="parTrans" cxnId="{1079E0BA-96C1-4895-B269-2E30E4B07926}">
      <dgm:prSet/>
      <dgm:spPr/>
      <dgm:t>
        <a:bodyPr/>
        <a:lstStyle/>
        <a:p>
          <a:endParaRPr lang="es-ES"/>
        </a:p>
      </dgm:t>
    </dgm:pt>
    <dgm:pt modelId="{658648D8-A8FD-4516-A0CE-5E0AF35E696F}" type="sibTrans" cxnId="{1079E0BA-96C1-4895-B269-2E30E4B07926}">
      <dgm:prSet/>
      <dgm:spPr/>
      <dgm:t>
        <a:bodyPr/>
        <a:lstStyle/>
        <a:p>
          <a:endParaRPr lang="es-ES"/>
        </a:p>
      </dgm:t>
    </dgm:pt>
    <dgm:pt modelId="{F199CAF0-F287-4D49-BB9E-7E97340B9198}">
      <dgm:prSet phldrT="[Texto]" custT="1"/>
      <dgm:spPr/>
      <dgm:t>
        <a:bodyPr/>
        <a:lstStyle/>
        <a:p>
          <a:r>
            <a:rPr lang="es-ES" sz="1300" dirty="0" smtClean="0">
              <a:latin typeface="Comic Sans MS" pitchFamily="66" charset="0"/>
            </a:rPr>
            <a:t>Ainara Alonso García               Paula Álvarez Otero</a:t>
          </a:r>
          <a:endParaRPr lang="es-ES" sz="1300" dirty="0">
            <a:latin typeface="Comic Sans MS" pitchFamily="66" charset="0"/>
          </a:endParaRPr>
        </a:p>
      </dgm:t>
    </dgm:pt>
    <dgm:pt modelId="{E11D5893-F822-41B7-BB82-9D346ABCE4F8}" type="parTrans" cxnId="{4182ED55-DF55-4F6C-BD21-71D2A0C96602}">
      <dgm:prSet/>
      <dgm:spPr/>
      <dgm:t>
        <a:bodyPr/>
        <a:lstStyle/>
        <a:p>
          <a:endParaRPr lang="es-ES"/>
        </a:p>
      </dgm:t>
    </dgm:pt>
    <dgm:pt modelId="{C7ADABD2-44BE-45A9-A284-4204B6C68342}" type="sibTrans" cxnId="{4182ED55-DF55-4F6C-BD21-71D2A0C96602}">
      <dgm:prSet/>
      <dgm:spPr/>
      <dgm:t>
        <a:bodyPr/>
        <a:lstStyle/>
        <a:p>
          <a:endParaRPr lang="es-ES"/>
        </a:p>
      </dgm:t>
    </dgm:pt>
    <dgm:pt modelId="{6560B306-64BC-4C4B-ADAF-A81926C002F7}">
      <dgm:prSet phldrT="[Texto]"/>
      <dgm:spPr/>
      <dgm:t>
        <a:bodyPr/>
        <a:lstStyle/>
        <a:p>
          <a:r>
            <a:rPr lang="es-ES" dirty="0" smtClean="0">
              <a:latin typeface="Comic Sans MS" pitchFamily="66" charset="0"/>
            </a:rPr>
            <a:t>ADMINISTRACIÓN</a:t>
          </a:r>
          <a:endParaRPr lang="es-ES" dirty="0">
            <a:latin typeface="Comic Sans MS" pitchFamily="66" charset="0"/>
          </a:endParaRPr>
        </a:p>
      </dgm:t>
    </dgm:pt>
    <dgm:pt modelId="{FFFD8550-A654-4302-A268-82D00D817A8D}" type="parTrans" cxnId="{1CE3437B-219E-477C-BC98-52C5BE04F4DF}">
      <dgm:prSet/>
      <dgm:spPr/>
      <dgm:t>
        <a:bodyPr/>
        <a:lstStyle/>
        <a:p>
          <a:endParaRPr lang="es-ES"/>
        </a:p>
      </dgm:t>
    </dgm:pt>
    <dgm:pt modelId="{B6F8B0C1-6058-482F-ABD4-30BB868DD870}" type="sibTrans" cxnId="{1CE3437B-219E-477C-BC98-52C5BE04F4DF}">
      <dgm:prSet/>
      <dgm:spPr/>
      <dgm:t>
        <a:bodyPr/>
        <a:lstStyle/>
        <a:p>
          <a:endParaRPr lang="es-ES"/>
        </a:p>
      </dgm:t>
    </dgm:pt>
    <dgm:pt modelId="{A422D00C-464E-496B-8A59-705CCB8FAF0F}">
      <dgm:prSet phldrT="[Texto]" custT="1"/>
      <dgm:spPr/>
      <dgm:t>
        <a:bodyPr/>
        <a:lstStyle/>
        <a:p>
          <a:r>
            <a:rPr lang="es-ES" sz="1300" dirty="0" smtClean="0">
              <a:latin typeface="Comic Sans MS" pitchFamily="66" charset="0"/>
            </a:rPr>
            <a:t>Irene </a:t>
          </a:r>
          <a:r>
            <a:rPr lang="es-ES" sz="1300" dirty="0" err="1" smtClean="0">
              <a:latin typeface="Comic Sans MS" pitchFamily="66" charset="0"/>
            </a:rPr>
            <a:t>Urraburu</a:t>
          </a:r>
          <a:r>
            <a:rPr lang="es-ES" sz="1300" dirty="0" smtClean="0">
              <a:latin typeface="Comic Sans MS" pitchFamily="66" charset="0"/>
            </a:rPr>
            <a:t> Álvarez         Guillermo Galindo Quintas</a:t>
          </a:r>
          <a:endParaRPr lang="es-ES" sz="1300" dirty="0">
            <a:latin typeface="Comic Sans MS" pitchFamily="66" charset="0"/>
          </a:endParaRPr>
        </a:p>
      </dgm:t>
    </dgm:pt>
    <dgm:pt modelId="{CB9F991D-B976-4CDA-AC95-EE9CEAA32EE5}" type="parTrans" cxnId="{68E69DD3-4EC7-4115-8944-2DC28C8E217E}">
      <dgm:prSet/>
      <dgm:spPr/>
      <dgm:t>
        <a:bodyPr/>
        <a:lstStyle/>
        <a:p>
          <a:endParaRPr lang="es-ES"/>
        </a:p>
      </dgm:t>
    </dgm:pt>
    <dgm:pt modelId="{5A70C804-1EDF-4F6B-B7BC-1BD099E04D91}" type="sibTrans" cxnId="{68E69DD3-4EC7-4115-8944-2DC28C8E217E}">
      <dgm:prSet/>
      <dgm:spPr/>
      <dgm:t>
        <a:bodyPr/>
        <a:lstStyle/>
        <a:p>
          <a:endParaRPr lang="es-ES"/>
        </a:p>
      </dgm:t>
    </dgm:pt>
    <dgm:pt modelId="{0FDC220A-5685-4C68-9DF3-58A1F1961F9F}">
      <dgm:prSet phldrT="[Texto]" custT="1"/>
      <dgm:spPr/>
      <dgm:t>
        <a:bodyPr/>
        <a:lstStyle/>
        <a:p>
          <a:r>
            <a:rPr lang="es-ES" sz="1300" dirty="0" smtClean="0">
              <a:latin typeface="Comic Sans MS" pitchFamily="66" charset="0"/>
            </a:rPr>
            <a:t>Juan </a:t>
          </a:r>
          <a:r>
            <a:rPr lang="es-ES" sz="1300" dirty="0" err="1" smtClean="0">
              <a:latin typeface="Comic Sans MS" pitchFamily="66" charset="0"/>
            </a:rPr>
            <a:t>Iturrate</a:t>
          </a:r>
          <a:r>
            <a:rPr lang="es-ES" sz="1300" dirty="0" smtClean="0">
              <a:latin typeface="Comic Sans MS" pitchFamily="66" charset="0"/>
            </a:rPr>
            <a:t> </a:t>
          </a:r>
          <a:r>
            <a:rPr lang="es-ES" sz="1300" dirty="0" err="1" smtClean="0">
              <a:latin typeface="Comic Sans MS" pitchFamily="66" charset="0"/>
            </a:rPr>
            <a:t>Bobes</a:t>
          </a:r>
          <a:r>
            <a:rPr lang="es-ES" sz="1300" dirty="0" smtClean="0">
              <a:latin typeface="Comic Sans MS" pitchFamily="66" charset="0"/>
            </a:rPr>
            <a:t>    </a:t>
          </a:r>
          <a:r>
            <a:rPr lang="es-ES" sz="1100" dirty="0" smtClean="0">
              <a:latin typeface="Comic Sans MS" pitchFamily="66" charset="0"/>
            </a:rPr>
            <a:t>             </a:t>
          </a:r>
          <a:r>
            <a:rPr lang="es-ES" sz="1300" dirty="0" err="1" smtClean="0">
              <a:latin typeface="Comic Sans MS" pitchFamily="66" charset="0"/>
            </a:rPr>
            <a:t>Enol</a:t>
          </a:r>
          <a:r>
            <a:rPr lang="es-ES" sz="1300" dirty="0" smtClean="0">
              <a:latin typeface="Comic Sans MS" pitchFamily="66" charset="0"/>
            </a:rPr>
            <a:t> Gutiérrez García</a:t>
          </a:r>
          <a:endParaRPr lang="es-ES" sz="1300" dirty="0">
            <a:latin typeface="Comic Sans MS" pitchFamily="66" charset="0"/>
          </a:endParaRPr>
        </a:p>
      </dgm:t>
    </dgm:pt>
    <dgm:pt modelId="{6069DD9E-D7ED-4438-92EE-17C38424FC4D}" type="parTrans" cxnId="{6D57E690-025F-461A-B896-7D055D2F12E5}">
      <dgm:prSet/>
      <dgm:spPr/>
      <dgm:t>
        <a:bodyPr/>
        <a:lstStyle/>
        <a:p>
          <a:endParaRPr lang="es-ES"/>
        </a:p>
      </dgm:t>
    </dgm:pt>
    <dgm:pt modelId="{5B19B0E7-6095-4902-8E4A-6068233F55A0}" type="sibTrans" cxnId="{6D57E690-025F-461A-B896-7D055D2F12E5}">
      <dgm:prSet/>
      <dgm:spPr/>
      <dgm:t>
        <a:bodyPr/>
        <a:lstStyle/>
        <a:p>
          <a:endParaRPr lang="es-ES"/>
        </a:p>
      </dgm:t>
    </dgm:pt>
    <dgm:pt modelId="{F6FCDB05-D71C-4813-80A0-E42E1CCD5AAC}">
      <dgm:prSet phldrT="[Texto]" custT="1"/>
      <dgm:spPr/>
      <dgm:t>
        <a:bodyPr/>
        <a:lstStyle/>
        <a:p>
          <a:r>
            <a:rPr lang="es-ES" sz="1300" dirty="0" err="1" smtClean="0">
              <a:latin typeface="Comic Sans MS" pitchFamily="66" charset="0"/>
            </a:rPr>
            <a:t>Yoel</a:t>
          </a:r>
          <a:r>
            <a:rPr lang="es-ES" sz="1300" dirty="0" smtClean="0">
              <a:latin typeface="Comic Sans MS" pitchFamily="66" charset="0"/>
            </a:rPr>
            <a:t> Alonso García                 Diego Montes Siles</a:t>
          </a:r>
          <a:endParaRPr lang="es-ES" sz="1300" dirty="0">
            <a:latin typeface="Comic Sans MS" pitchFamily="66" charset="0"/>
          </a:endParaRPr>
        </a:p>
      </dgm:t>
    </dgm:pt>
    <dgm:pt modelId="{471A103A-0BE8-4B04-8432-A7F5384468C5}" type="parTrans" cxnId="{D14C3F5A-38DB-4AC0-9FAE-44ABEC24A0C9}">
      <dgm:prSet/>
      <dgm:spPr/>
      <dgm:t>
        <a:bodyPr/>
        <a:lstStyle/>
        <a:p>
          <a:endParaRPr lang="es-ES"/>
        </a:p>
      </dgm:t>
    </dgm:pt>
    <dgm:pt modelId="{022472E2-6710-435B-A7C6-648168203959}" type="sibTrans" cxnId="{D14C3F5A-38DB-4AC0-9FAE-44ABEC24A0C9}">
      <dgm:prSet/>
      <dgm:spPr/>
      <dgm:t>
        <a:bodyPr/>
        <a:lstStyle/>
        <a:p>
          <a:endParaRPr lang="es-ES"/>
        </a:p>
      </dgm:t>
    </dgm:pt>
    <dgm:pt modelId="{1A6887B4-5DB9-48C4-86F6-646E7F065512}">
      <dgm:prSet phldrT="[Texto]" custT="1"/>
      <dgm:spPr/>
      <dgm:t>
        <a:bodyPr/>
        <a:lstStyle/>
        <a:p>
          <a:r>
            <a:rPr lang="es-ES" sz="1300" dirty="0" smtClean="0">
              <a:latin typeface="Comic Sans MS" pitchFamily="66" charset="0"/>
            </a:rPr>
            <a:t>María Suárez Fonseca             Inés Martínez Salgado</a:t>
          </a:r>
          <a:endParaRPr lang="es-ES" sz="1300" dirty="0">
            <a:latin typeface="Comic Sans MS" pitchFamily="66" charset="0"/>
          </a:endParaRPr>
        </a:p>
      </dgm:t>
    </dgm:pt>
    <dgm:pt modelId="{619F12C5-CAD6-4CA6-AB02-A6BC21F4C388}" type="parTrans" cxnId="{5D074AB9-B510-4616-8A10-04BFB98C8D52}">
      <dgm:prSet/>
      <dgm:spPr/>
      <dgm:t>
        <a:bodyPr/>
        <a:lstStyle/>
        <a:p>
          <a:endParaRPr lang="es-ES"/>
        </a:p>
      </dgm:t>
    </dgm:pt>
    <dgm:pt modelId="{50CC80B7-D443-4D13-8F4C-E2232107A2E0}" type="sibTrans" cxnId="{5D074AB9-B510-4616-8A10-04BFB98C8D52}">
      <dgm:prSet/>
      <dgm:spPr/>
      <dgm:t>
        <a:bodyPr/>
        <a:lstStyle/>
        <a:p>
          <a:endParaRPr lang="es-ES"/>
        </a:p>
      </dgm:t>
    </dgm:pt>
    <dgm:pt modelId="{651A8F0C-9A51-4566-BF28-4ED9ABAE748D}">
      <dgm:prSet phldrT="[Texto]" custT="1"/>
      <dgm:spPr/>
      <dgm:t>
        <a:bodyPr/>
        <a:lstStyle/>
        <a:p>
          <a:r>
            <a:rPr lang="es-ES" sz="1300" dirty="0" smtClean="0">
              <a:latin typeface="Comic Sans MS" pitchFamily="66" charset="0"/>
            </a:rPr>
            <a:t>Daniel del Oso González         Andrés Álvarez Gato</a:t>
          </a:r>
          <a:endParaRPr lang="es-ES" sz="1300" dirty="0">
            <a:latin typeface="Comic Sans MS" pitchFamily="66" charset="0"/>
          </a:endParaRPr>
        </a:p>
      </dgm:t>
    </dgm:pt>
    <dgm:pt modelId="{3FEF7885-E592-47A6-9109-E32840866EE7}" type="parTrans" cxnId="{FF74CC82-F5B8-443A-B5DC-3A4EFE15BB34}">
      <dgm:prSet/>
      <dgm:spPr/>
      <dgm:t>
        <a:bodyPr/>
        <a:lstStyle/>
        <a:p>
          <a:endParaRPr lang="es-ES"/>
        </a:p>
      </dgm:t>
    </dgm:pt>
    <dgm:pt modelId="{F0EDA271-F10F-4E9C-B6F6-9A3ED8F31C6F}" type="sibTrans" cxnId="{FF74CC82-F5B8-443A-B5DC-3A4EFE15BB34}">
      <dgm:prSet/>
      <dgm:spPr/>
      <dgm:t>
        <a:bodyPr/>
        <a:lstStyle/>
        <a:p>
          <a:endParaRPr lang="es-ES"/>
        </a:p>
      </dgm:t>
    </dgm:pt>
    <dgm:pt modelId="{5DA8E537-8314-4627-B255-DDC5090DEC33}">
      <dgm:prSet phldrT="[Texto]" custT="1"/>
      <dgm:spPr/>
      <dgm:t>
        <a:bodyPr/>
        <a:lstStyle/>
        <a:p>
          <a:r>
            <a:rPr lang="es-ES" sz="1300" dirty="0" smtClean="0">
              <a:latin typeface="Comic Sans MS" pitchFamily="66" charset="0"/>
            </a:rPr>
            <a:t>David Pacho Marrón                Laura Dolado Díaz</a:t>
          </a:r>
          <a:endParaRPr lang="es-ES" sz="1300" dirty="0">
            <a:latin typeface="Comic Sans MS" pitchFamily="66" charset="0"/>
          </a:endParaRPr>
        </a:p>
      </dgm:t>
    </dgm:pt>
    <dgm:pt modelId="{34DAB4FA-51B6-4A69-9F13-5A6BB42BBBBE}" type="parTrans" cxnId="{E4639EE4-F68B-486C-B271-2C746BA18F79}">
      <dgm:prSet/>
      <dgm:spPr/>
      <dgm:t>
        <a:bodyPr/>
        <a:lstStyle/>
        <a:p>
          <a:endParaRPr lang="es-ES"/>
        </a:p>
      </dgm:t>
    </dgm:pt>
    <dgm:pt modelId="{75D7944F-39B6-4024-AA8A-97D6FA9A796B}" type="sibTrans" cxnId="{E4639EE4-F68B-486C-B271-2C746BA18F79}">
      <dgm:prSet/>
      <dgm:spPr/>
      <dgm:t>
        <a:bodyPr/>
        <a:lstStyle/>
        <a:p>
          <a:endParaRPr lang="es-ES"/>
        </a:p>
      </dgm:t>
    </dgm:pt>
    <dgm:pt modelId="{98EBBA23-C9B0-4295-8C41-7E66273BD28E}">
      <dgm:prSet phldrT="[Texto]"/>
      <dgm:spPr/>
      <dgm:t>
        <a:bodyPr/>
        <a:lstStyle/>
        <a:p>
          <a:r>
            <a:rPr lang="es-ES" dirty="0" smtClean="0">
              <a:latin typeface="Comic Sans MS" pitchFamily="66" charset="0"/>
            </a:rPr>
            <a:t>EQUIPO DIRECTIVO</a:t>
          </a:r>
          <a:endParaRPr lang="es-ES" dirty="0">
            <a:latin typeface="Comic Sans MS" pitchFamily="66" charset="0"/>
          </a:endParaRPr>
        </a:p>
      </dgm:t>
    </dgm:pt>
    <dgm:pt modelId="{55BA9D02-229E-49E1-987F-12C2DF8C68C5}" type="parTrans" cxnId="{C7AED171-ED3C-48E7-A03A-77326600C5AC}">
      <dgm:prSet/>
      <dgm:spPr/>
      <dgm:t>
        <a:bodyPr/>
        <a:lstStyle/>
        <a:p>
          <a:endParaRPr lang="es-ES"/>
        </a:p>
      </dgm:t>
    </dgm:pt>
    <dgm:pt modelId="{BD8AD19B-262C-4359-A0DB-613F22543EEB}" type="sibTrans" cxnId="{C7AED171-ED3C-48E7-A03A-77326600C5AC}">
      <dgm:prSet/>
      <dgm:spPr/>
      <dgm:t>
        <a:bodyPr/>
        <a:lstStyle/>
        <a:p>
          <a:endParaRPr lang="es-ES"/>
        </a:p>
      </dgm:t>
    </dgm:pt>
    <dgm:pt modelId="{F86E82CA-09E3-4F28-8EBF-870410C13808}">
      <dgm:prSet phldrT="[Texto]" custT="1"/>
      <dgm:spPr/>
      <dgm:t>
        <a:bodyPr/>
        <a:lstStyle/>
        <a:p>
          <a:r>
            <a:rPr lang="es-ES" sz="1300" dirty="0" err="1" smtClean="0">
              <a:latin typeface="Comic Sans MS" pitchFamily="66" charset="0"/>
            </a:rPr>
            <a:t>Maria</a:t>
          </a:r>
          <a:r>
            <a:rPr lang="es-ES" sz="1300" dirty="0" smtClean="0">
              <a:latin typeface="Comic Sans MS" pitchFamily="66" charset="0"/>
            </a:rPr>
            <a:t> </a:t>
          </a:r>
          <a:r>
            <a:rPr lang="es-ES" sz="1300" dirty="0" err="1" smtClean="0">
              <a:latin typeface="Comic Sans MS" pitchFamily="66" charset="0"/>
            </a:rPr>
            <a:t>Martino</a:t>
          </a:r>
          <a:r>
            <a:rPr lang="es-ES" sz="1300" dirty="0" smtClean="0">
              <a:latin typeface="Comic Sans MS" pitchFamily="66" charset="0"/>
            </a:rPr>
            <a:t> Redondo          Lorena Casas </a:t>
          </a:r>
          <a:r>
            <a:rPr lang="es-ES" sz="1300" dirty="0" err="1" smtClean="0">
              <a:latin typeface="Comic Sans MS" pitchFamily="66" charset="0"/>
            </a:rPr>
            <a:t>Boiza</a:t>
          </a:r>
          <a:endParaRPr lang="es-ES" sz="1300" dirty="0">
            <a:latin typeface="Comic Sans MS" pitchFamily="66" charset="0"/>
          </a:endParaRPr>
        </a:p>
      </dgm:t>
    </dgm:pt>
    <dgm:pt modelId="{3D0CD83F-78EE-487D-AC22-5A0E6D9C3F6B}" type="parTrans" cxnId="{D6BCF086-284F-4A78-84D1-232D09F8D4F4}">
      <dgm:prSet/>
      <dgm:spPr/>
      <dgm:t>
        <a:bodyPr/>
        <a:lstStyle/>
        <a:p>
          <a:endParaRPr lang="es-ES"/>
        </a:p>
      </dgm:t>
    </dgm:pt>
    <dgm:pt modelId="{24AEC874-1768-4AE7-9B55-20350668DF6D}" type="sibTrans" cxnId="{D6BCF086-284F-4A78-84D1-232D09F8D4F4}">
      <dgm:prSet/>
      <dgm:spPr/>
      <dgm:t>
        <a:bodyPr/>
        <a:lstStyle/>
        <a:p>
          <a:endParaRPr lang="es-ES"/>
        </a:p>
      </dgm:t>
    </dgm:pt>
    <dgm:pt modelId="{220950BE-AEA3-46EC-85E0-4E6CAE58FB8A}">
      <dgm:prSet phldrT="[Texto]" custT="1"/>
      <dgm:spPr/>
      <dgm:t>
        <a:bodyPr/>
        <a:lstStyle/>
        <a:p>
          <a:r>
            <a:rPr lang="es-ES" sz="1300" dirty="0" smtClean="0">
              <a:latin typeface="Comic Sans MS" pitchFamily="66" charset="0"/>
            </a:rPr>
            <a:t>Brenda Palma Correa              Eva Argüelles Fernández</a:t>
          </a:r>
          <a:endParaRPr lang="es-ES" sz="1300" dirty="0">
            <a:latin typeface="Comic Sans MS" pitchFamily="66" charset="0"/>
          </a:endParaRPr>
        </a:p>
      </dgm:t>
    </dgm:pt>
    <dgm:pt modelId="{54903B13-0919-45C0-8B20-2C3DF24C102B}" type="parTrans" cxnId="{7BF9024A-8BFC-4881-81CE-D5790FE118BE}">
      <dgm:prSet/>
      <dgm:spPr/>
      <dgm:t>
        <a:bodyPr/>
        <a:lstStyle/>
        <a:p>
          <a:endParaRPr lang="es-ES"/>
        </a:p>
      </dgm:t>
    </dgm:pt>
    <dgm:pt modelId="{8E196219-33D7-43F1-A665-3C1CC43C1359}" type="sibTrans" cxnId="{7BF9024A-8BFC-4881-81CE-D5790FE118BE}">
      <dgm:prSet/>
      <dgm:spPr/>
      <dgm:t>
        <a:bodyPr/>
        <a:lstStyle/>
        <a:p>
          <a:endParaRPr lang="es-ES"/>
        </a:p>
      </dgm:t>
    </dgm:pt>
    <dgm:pt modelId="{36A3221C-CE0C-4E96-B4C4-02DD372E58FA}">
      <dgm:prSet phldrT="[Texto]"/>
      <dgm:spPr/>
      <dgm:t>
        <a:bodyPr/>
        <a:lstStyle/>
        <a:p>
          <a:r>
            <a:rPr lang="es-ES" dirty="0" smtClean="0">
              <a:latin typeface="Comic Sans MS" pitchFamily="66" charset="0"/>
            </a:rPr>
            <a:t>COMERCIO EXTERIOR</a:t>
          </a:r>
          <a:endParaRPr lang="es-ES" dirty="0">
            <a:latin typeface="Comic Sans MS" pitchFamily="66" charset="0"/>
          </a:endParaRPr>
        </a:p>
      </dgm:t>
    </dgm:pt>
    <dgm:pt modelId="{0C9C6A2A-F8CB-4F06-B8C2-14A11C8A89A1}" type="parTrans" cxnId="{7E08AE6C-8B81-4697-9531-C81164E8BD74}">
      <dgm:prSet/>
      <dgm:spPr/>
      <dgm:t>
        <a:bodyPr/>
        <a:lstStyle/>
        <a:p>
          <a:endParaRPr lang="es-ES"/>
        </a:p>
      </dgm:t>
    </dgm:pt>
    <dgm:pt modelId="{F12F047F-18AC-461B-A530-92AA2A6739D3}" type="sibTrans" cxnId="{7E08AE6C-8B81-4697-9531-C81164E8BD74}">
      <dgm:prSet/>
      <dgm:spPr/>
      <dgm:t>
        <a:bodyPr/>
        <a:lstStyle/>
        <a:p>
          <a:endParaRPr lang="es-ES"/>
        </a:p>
      </dgm:t>
    </dgm:pt>
    <dgm:pt modelId="{982BFEE5-E014-4696-A8E4-EBD566827C19}">
      <dgm:prSet phldrT="[Texto]" custT="1"/>
      <dgm:spPr/>
      <dgm:t>
        <a:bodyPr/>
        <a:lstStyle/>
        <a:p>
          <a:r>
            <a:rPr lang="es-ES" sz="1300" dirty="0" smtClean="0">
              <a:latin typeface="Comic Sans MS" pitchFamily="66" charset="0"/>
            </a:rPr>
            <a:t>Ana Paula García </a:t>
          </a:r>
          <a:r>
            <a:rPr lang="es-ES" sz="1300" dirty="0" err="1" smtClean="0">
              <a:latin typeface="Comic Sans MS" pitchFamily="66" charset="0"/>
            </a:rPr>
            <a:t>Lledías</a:t>
          </a:r>
          <a:r>
            <a:rPr lang="es-ES" sz="1300" dirty="0" smtClean="0">
              <a:latin typeface="Comic Sans MS" pitchFamily="66" charset="0"/>
            </a:rPr>
            <a:t>         Alejandro Sánchez Prieto</a:t>
          </a:r>
          <a:endParaRPr lang="es-ES" sz="1300" dirty="0">
            <a:latin typeface="Comic Sans MS" pitchFamily="66" charset="0"/>
          </a:endParaRPr>
        </a:p>
      </dgm:t>
    </dgm:pt>
    <dgm:pt modelId="{7EC4E5A2-0AC0-46D0-B3E6-F9413A0FF8BA}" type="parTrans" cxnId="{38EE838E-4AEC-4B23-AE77-3C6315F15CE6}">
      <dgm:prSet/>
      <dgm:spPr/>
      <dgm:t>
        <a:bodyPr/>
        <a:lstStyle/>
        <a:p>
          <a:endParaRPr lang="es-ES"/>
        </a:p>
      </dgm:t>
    </dgm:pt>
    <dgm:pt modelId="{DDB48296-619F-4F3D-A1EE-FCC73A08C073}" type="sibTrans" cxnId="{38EE838E-4AEC-4B23-AE77-3C6315F15CE6}">
      <dgm:prSet/>
      <dgm:spPr/>
      <dgm:t>
        <a:bodyPr/>
        <a:lstStyle/>
        <a:p>
          <a:endParaRPr lang="es-ES"/>
        </a:p>
      </dgm:t>
    </dgm:pt>
    <dgm:pt modelId="{93724270-F63F-49B4-845A-AA35C90DA237}">
      <dgm:prSet phldrT="[Texto]" custT="1"/>
      <dgm:spPr/>
      <dgm:t>
        <a:bodyPr/>
        <a:lstStyle/>
        <a:p>
          <a:r>
            <a:rPr lang="es-ES" sz="1300" dirty="0" smtClean="0">
              <a:latin typeface="Comic Sans MS" pitchFamily="66" charset="0"/>
            </a:rPr>
            <a:t>Jorge Cruz Fernández            Marina </a:t>
          </a:r>
          <a:r>
            <a:rPr lang="es-ES" sz="1300" dirty="0" err="1" smtClean="0">
              <a:latin typeface="Comic Sans MS" pitchFamily="66" charset="0"/>
            </a:rPr>
            <a:t>Iturrate</a:t>
          </a:r>
          <a:r>
            <a:rPr lang="es-ES" sz="1300" dirty="0" smtClean="0">
              <a:latin typeface="Comic Sans MS" pitchFamily="66" charset="0"/>
            </a:rPr>
            <a:t> </a:t>
          </a:r>
          <a:r>
            <a:rPr lang="es-ES" sz="1300" dirty="0" err="1" smtClean="0">
              <a:latin typeface="Comic Sans MS" pitchFamily="66" charset="0"/>
            </a:rPr>
            <a:t>Bobes</a:t>
          </a:r>
          <a:endParaRPr lang="es-ES" sz="1300" dirty="0">
            <a:latin typeface="Comic Sans MS" pitchFamily="66" charset="0"/>
          </a:endParaRPr>
        </a:p>
      </dgm:t>
    </dgm:pt>
    <dgm:pt modelId="{308F9849-F6CC-4927-8A1A-51A693A1AA0B}" type="parTrans" cxnId="{6F79E046-5BF0-47F0-AA9A-0F231B2BA3DF}">
      <dgm:prSet/>
      <dgm:spPr/>
      <dgm:t>
        <a:bodyPr/>
        <a:lstStyle/>
        <a:p>
          <a:endParaRPr lang="es-ES"/>
        </a:p>
      </dgm:t>
    </dgm:pt>
    <dgm:pt modelId="{07E4EA2B-BB77-433B-9DD3-2665C5673A5D}" type="sibTrans" cxnId="{6F79E046-5BF0-47F0-AA9A-0F231B2BA3DF}">
      <dgm:prSet/>
      <dgm:spPr/>
      <dgm:t>
        <a:bodyPr/>
        <a:lstStyle/>
        <a:p>
          <a:endParaRPr lang="es-ES"/>
        </a:p>
      </dgm:t>
    </dgm:pt>
    <dgm:pt modelId="{AEBB6E71-CE39-4483-AA49-39866374B9FE}">
      <dgm:prSet phldrT="[Texto]" custT="1"/>
      <dgm:spPr/>
      <dgm:t>
        <a:bodyPr/>
        <a:lstStyle/>
        <a:p>
          <a:r>
            <a:rPr lang="es-ES" sz="1300" dirty="0" smtClean="0">
              <a:latin typeface="Comic Sans MS" pitchFamily="66" charset="0"/>
            </a:rPr>
            <a:t>Elena Moro Uría                   Alicia Gutiérrez Fernández</a:t>
          </a:r>
          <a:endParaRPr lang="es-ES" sz="1300" dirty="0">
            <a:latin typeface="Comic Sans MS" pitchFamily="66" charset="0"/>
          </a:endParaRPr>
        </a:p>
      </dgm:t>
    </dgm:pt>
    <dgm:pt modelId="{E4186667-F539-4FC8-B399-D13BAA609D4B}" type="parTrans" cxnId="{5A77220F-2E73-4D6A-93D8-A5E732C20357}">
      <dgm:prSet/>
      <dgm:spPr/>
      <dgm:t>
        <a:bodyPr/>
        <a:lstStyle/>
        <a:p>
          <a:endParaRPr lang="es-ES"/>
        </a:p>
      </dgm:t>
    </dgm:pt>
    <dgm:pt modelId="{8FE8CA94-B439-4EEC-B7B2-EED4D3C08874}" type="sibTrans" cxnId="{5A77220F-2E73-4D6A-93D8-A5E732C20357}">
      <dgm:prSet/>
      <dgm:spPr/>
      <dgm:t>
        <a:bodyPr/>
        <a:lstStyle/>
        <a:p>
          <a:endParaRPr lang="es-ES"/>
        </a:p>
      </dgm:t>
    </dgm:pt>
    <dgm:pt modelId="{69E279AB-8F9A-49F1-A173-90EA9D541287}">
      <dgm:prSet phldrT="[Texto]" custT="1"/>
      <dgm:spPr/>
      <dgm:t>
        <a:bodyPr/>
        <a:lstStyle/>
        <a:p>
          <a:r>
            <a:rPr lang="es-ES" sz="1300" dirty="0" smtClean="0">
              <a:latin typeface="Comic Sans MS" pitchFamily="66" charset="0"/>
            </a:rPr>
            <a:t>Miguel Duarte Miranda          Raúl Sánchez Ballesteros</a:t>
          </a:r>
          <a:endParaRPr lang="es-ES" sz="1300" dirty="0">
            <a:latin typeface="Comic Sans MS" pitchFamily="66" charset="0"/>
          </a:endParaRPr>
        </a:p>
      </dgm:t>
    </dgm:pt>
    <dgm:pt modelId="{AE29D681-978C-4418-8522-DCED41998ECE}" type="parTrans" cxnId="{B82F6769-1997-4788-86B1-86CA1488054D}">
      <dgm:prSet/>
      <dgm:spPr/>
      <dgm:t>
        <a:bodyPr/>
        <a:lstStyle/>
        <a:p>
          <a:endParaRPr lang="es-ES"/>
        </a:p>
      </dgm:t>
    </dgm:pt>
    <dgm:pt modelId="{01F857B8-27D3-4615-8519-CBCAB0E74870}" type="sibTrans" cxnId="{B82F6769-1997-4788-86B1-86CA1488054D}">
      <dgm:prSet/>
      <dgm:spPr/>
      <dgm:t>
        <a:bodyPr/>
        <a:lstStyle/>
        <a:p>
          <a:endParaRPr lang="es-ES"/>
        </a:p>
      </dgm:t>
    </dgm:pt>
    <dgm:pt modelId="{CAB9CBE8-9F5D-4181-936C-A0BE55389612}">
      <dgm:prSet phldrT="[Texto]" custT="1"/>
      <dgm:spPr/>
      <dgm:t>
        <a:bodyPr/>
        <a:lstStyle/>
        <a:p>
          <a:r>
            <a:rPr lang="es-ES" sz="1300" dirty="0" smtClean="0">
              <a:latin typeface="Comic Sans MS" pitchFamily="66" charset="0"/>
            </a:rPr>
            <a:t>Alba </a:t>
          </a:r>
          <a:r>
            <a:rPr lang="es-ES" sz="1300" dirty="0" err="1" smtClean="0">
              <a:latin typeface="Comic Sans MS" pitchFamily="66" charset="0"/>
            </a:rPr>
            <a:t>Monjardín</a:t>
          </a:r>
          <a:r>
            <a:rPr lang="es-ES" sz="1300" dirty="0" smtClean="0">
              <a:latin typeface="Comic Sans MS" pitchFamily="66" charset="0"/>
            </a:rPr>
            <a:t> </a:t>
          </a:r>
          <a:r>
            <a:rPr lang="es-ES" sz="1300" dirty="0" err="1" smtClean="0">
              <a:latin typeface="Comic Sans MS" pitchFamily="66" charset="0"/>
            </a:rPr>
            <a:t>Somoano</a:t>
          </a:r>
          <a:r>
            <a:rPr lang="es-ES" sz="1300" dirty="0" smtClean="0">
              <a:latin typeface="Comic Sans MS" pitchFamily="66" charset="0"/>
            </a:rPr>
            <a:t>         Laura Alonso </a:t>
          </a:r>
          <a:r>
            <a:rPr lang="es-ES" sz="1300" dirty="0" err="1" smtClean="0">
              <a:latin typeface="Comic Sans MS" pitchFamily="66" charset="0"/>
            </a:rPr>
            <a:t>Acebal</a:t>
          </a:r>
          <a:endParaRPr lang="es-ES" sz="1300" dirty="0">
            <a:latin typeface="Comic Sans MS" pitchFamily="66" charset="0"/>
          </a:endParaRPr>
        </a:p>
      </dgm:t>
    </dgm:pt>
    <dgm:pt modelId="{6D00AC8B-669C-49C5-859C-6BF4EA748E36}" type="parTrans" cxnId="{CB6DF86F-4A8C-4994-A72A-525D134B4EAE}">
      <dgm:prSet/>
      <dgm:spPr/>
      <dgm:t>
        <a:bodyPr/>
        <a:lstStyle/>
        <a:p>
          <a:endParaRPr lang="es-ES"/>
        </a:p>
      </dgm:t>
    </dgm:pt>
    <dgm:pt modelId="{D7F998DE-EF3F-4FC0-8EE3-A9DB50729E80}" type="sibTrans" cxnId="{CB6DF86F-4A8C-4994-A72A-525D134B4EAE}">
      <dgm:prSet/>
      <dgm:spPr/>
      <dgm:t>
        <a:bodyPr/>
        <a:lstStyle/>
        <a:p>
          <a:endParaRPr lang="es-ES"/>
        </a:p>
      </dgm:t>
    </dgm:pt>
    <dgm:pt modelId="{2606370C-8B12-42F9-9747-323789CA508E}">
      <dgm:prSet phldrT="[Texto]" custT="1"/>
      <dgm:spPr/>
      <dgm:t>
        <a:bodyPr/>
        <a:lstStyle/>
        <a:p>
          <a:r>
            <a:rPr lang="es-ES" sz="1300" dirty="0" smtClean="0">
              <a:latin typeface="Comic Sans MS" pitchFamily="66" charset="0"/>
            </a:rPr>
            <a:t>Nicolás Fernández García-</a:t>
          </a:r>
          <a:r>
            <a:rPr lang="es-ES" sz="1300" dirty="0" err="1" smtClean="0">
              <a:latin typeface="Comic Sans MS" pitchFamily="66" charset="0"/>
            </a:rPr>
            <a:t>Ciaño</a:t>
          </a:r>
          <a:endParaRPr lang="es-ES" sz="1300" dirty="0">
            <a:latin typeface="Comic Sans MS" pitchFamily="66" charset="0"/>
          </a:endParaRPr>
        </a:p>
      </dgm:t>
    </dgm:pt>
    <dgm:pt modelId="{544A22F1-3CC0-42C0-BA6B-7C1FBC5EEAB8}" type="parTrans" cxnId="{13B9ED66-5EC7-412C-88F1-2C5CA512565A}">
      <dgm:prSet/>
      <dgm:spPr/>
      <dgm:t>
        <a:bodyPr/>
        <a:lstStyle/>
        <a:p>
          <a:endParaRPr lang="es-ES"/>
        </a:p>
      </dgm:t>
    </dgm:pt>
    <dgm:pt modelId="{52613A8F-379E-4638-BEB1-AD8751911E84}" type="sibTrans" cxnId="{13B9ED66-5EC7-412C-88F1-2C5CA512565A}">
      <dgm:prSet/>
      <dgm:spPr/>
      <dgm:t>
        <a:bodyPr/>
        <a:lstStyle/>
        <a:p>
          <a:endParaRPr lang="es-ES"/>
        </a:p>
      </dgm:t>
    </dgm:pt>
    <dgm:pt modelId="{821DD76F-1D33-4844-BDD3-D95F30988C6A}" type="pres">
      <dgm:prSet presAssocID="{ADE51DBC-0EA0-4AD5-922B-E36D7B4DE3B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0D830978-BC6C-443B-B441-223BCF716B9C}" type="pres">
      <dgm:prSet presAssocID="{FD6A58D8-BB3C-4A03-9430-D241BBAD8543}" presName="linNode" presStyleCnt="0"/>
      <dgm:spPr/>
      <dgm:t>
        <a:bodyPr/>
        <a:lstStyle/>
        <a:p>
          <a:endParaRPr lang="es-ES"/>
        </a:p>
      </dgm:t>
    </dgm:pt>
    <dgm:pt modelId="{700F700B-BB9A-4FFF-8DF5-445017366A26}" type="pres">
      <dgm:prSet presAssocID="{FD6A58D8-BB3C-4A03-9430-D241BBAD8543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995750-1DFE-471F-BA46-15A0FD7571F2}" type="pres">
      <dgm:prSet presAssocID="{FD6A58D8-BB3C-4A03-9430-D241BBAD8543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3591AA6-BB9E-4138-A64B-3D4C0EC4BBAE}" type="pres">
      <dgm:prSet presAssocID="{9782AECD-F5C9-49B7-8209-22E1D7B6EDFF}" presName="spacing" presStyleCnt="0"/>
      <dgm:spPr/>
      <dgm:t>
        <a:bodyPr/>
        <a:lstStyle/>
        <a:p>
          <a:endParaRPr lang="es-ES"/>
        </a:p>
      </dgm:t>
    </dgm:pt>
    <dgm:pt modelId="{2704DFD7-362D-42F5-B536-02C340C90E4E}" type="pres">
      <dgm:prSet presAssocID="{98EBBA23-C9B0-4295-8C41-7E66273BD28E}" presName="linNode" presStyleCnt="0"/>
      <dgm:spPr/>
      <dgm:t>
        <a:bodyPr/>
        <a:lstStyle/>
        <a:p>
          <a:endParaRPr lang="es-ES"/>
        </a:p>
      </dgm:t>
    </dgm:pt>
    <dgm:pt modelId="{6A23362F-FEF9-4F78-9E3C-853F5BCC0EEB}" type="pres">
      <dgm:prSet presAssocID="{98EBBA23-C9B0-4295-8C41-7E66273BD28E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17D8BA-30D4-48E2-9AD9-4407A7C1C1A3}" type="pres">
      <dgm:prSet presAssocID="{98EBBA23-C9B0-4295-8C41-7E66273BD28E}" presName="childShp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C67968-F6B1-459B-84E8-F3C45D2DC94D}" type="pres">
      <dgm:prSet presAssocID="{BD8AD19B-262C-4359-A0DB-613F22543EEB}" presName="spacing" presStyleCnt="0"/>
      <dgm:spPr/>
      <dgm:t>
        <a:bodyPr/>
        <a:lstStyle/>
        <a:p>
          <a:endParaRPr lang="es-ES"/>
        </a:p>
      </dgm:t>
    </dgm:pt>
    <dgm:pt modelId="{C04459E9-A804-4795-9606-728290B36FC7}" type="pres">
      <dgm:prSet presAssocID="{36A3221C-CE0C-4E96-B4C4-02DD372E58FA}" presName="linNode" presStyleCnt="0"/>
      <dgm:spPr/>
      <dgm:t>
        <a:bodyPr/>
        <a:lstStyle/>
        <a:p>
          <a:endParaRPr lang="es-ES"/>
        </a:p>
      </dgm:t>
    </dgm:pt>
    <dgm:pt modelId="{4B00C1EE-2C02-4328-A005-CA7D9A693CAA}" type="pres">
      <dgm:prSet presAssocID="{36A3221C-CE0C-4E96-B4C4-02DD372E58FA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E8BEB03-029F-4A89-891F-9E4EEC74D5DE}" type="pres">
      <dgm:prSet presAssocID="{36A3221C-CE0C-4E96-B4C4-02DD372E58FA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AAC4B0-D740-4A1E-9402-D0032E98B87E}" type="pres">
      <dgm:prSet presAssocID="{F12F047F-18AC-461B-A530-92AA2A6739D3}" presName="spacing" presStyleCnt="0"/>
      <dgm:spPr/>
      <dgm:t>
        <a:bodyPr/>
        <a:lstStyle/>
        <a:p>
          <a:endParaRPr lang="es-ES"/>
        </a:p>
      </dgm:t>
    </dgm:pt>
    <dgm:pt modelId="{DBB81951-2168-4F5D-ADAC-0B77D61C8A62}" type="pres">
      <dgm:prSet presAssocID="{6560B306-64BC-4C4B-ADAF-A81926C002F7}" presName="linNode" presStyleCnt="0"/>
      <dgm:spPr/>
      <dgm:t>
        <a:bodyPr/>
        <a:lstStyle/>
        <a:p>
          <a:endParaRPr lang="es-ES"/>
        </a:p>
      </dgm:t>
    </dgm:pt>
    <dgm:pt modelId="{B2A282B7-DE69-4874-8575-2C677C9FD05B}" type="pres">
      <dgm:prSet presAssocID="{6560B306-64BC-4C4B-ADAF-A81926C002F7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B05F15B-94E4-4C97-9EE7-F1CF81D7B733}" type="pres">
      <dgm:prSet presAssocID="{6560B306-64BC-4C4B-ADAF-A81926C002F7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F8412CD-402C-4522-A7A5-091F498C2B0F}" type="pres">
      <dgm:prSet presAssocID="{B6F8B0C1-6058-482F-ABD4-30BB868DD870}" presName="spacing" presStyleCnt="0"/>
      <dgm:spPr/>
      <dgm:t>
        <a:bodyPr/>
        <a:lstStyle/>
        <a:p>
          <a:endParaRPr lang="es-ES"/>
        </a:p>
      </dgm:t>
    </dgm:pt>
    <dgm:pt modelId="{52A9AAA6-A6BA-47E6-A165-1D1286B17EAF}" type="pres">
      <dgm:prSet presAssocID="{39DCB908-39C8-460A-B725-EAEA214D1130}" presName="linNode" presStyleCnt="0"/>
      <dgm:spPr/>
      <dgm:t>
        <a:bodyPr/>
        <a:lstStyle/>
        <a:p>
          <a:endParaRPr lang="es-ES"/>
        </a:p>
      </dgm:t>
    </dgm:pt>
    <dgm:pt modelId="{C2F46957-C607-4046-AAFB-C353CD455B95}" type="pres">
      <dgm:prSet presAssocID="{39DCB908-39C8-460A-B725-EAEA214D1130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8DE5FD-7560-47B2-8C8D-B94475F6783A}" type="pres">
      <dgm:prSet presAssocID="{39DCB908-39C8-460A-B725-EAEA214D1130}" presName="childShp" presStyleLbl="bgAccFollowNode1" presStyleIdx="4" presStyleCnt="5" custLinFactNeighborX="13392" custLinFactNeighborY="-113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5B01479-F2ED-4975-A207-D15A831137B0}" type="presOf" srcId="{982BFEE5-E014-4696-A8E4-EBD566827C19}" destId="{3E8BEB03-029F-4A89-891F-9E4EEC74D5DE}" srcOrd="0" destOrd="0" presId="urn:microsoft.com/office/officeart/2005/8/layout/vList6"/>
    <dgm:cxn modelId="{7039E0F8-675A-45ED-8628-C88462FBCD2B}" type="presOf" srcId="{CAB9CBE8-9F5D-4181-936C-A0BE55389612}" destId="{478DE5FD-7560-47B2-8C8D-B94475F6783A}" srcOrd="0" destOrd="1" presId="urn:microsoft.com/office/officeart/2005/8/layout/vList6"/>
    <dgm:cxn modelId="{7BF9024A-8BFC-4881-81CE-D5790FE118BE}" srcId="{98EBBA23-C9B0-4295-8C41-7E66273BD28E}" destId="{220950BE-AEA3-46EC-85E0-4E6CAE58FB8A}" srcOrd="1" destOrd="0" parTransId="{54903B13-0919-45C0-8B20-2C3DF24C102B}" sibTransId="{8E196219-33D7-43F1-A665-3C1CC43C1359}"/>
    <dgm:cxn modelId="{FF74CC82-F5B8-443A-B5DC-3A4EFE15BB34}" srcId="{FD6A58D8-BB3C-4A03-9430-D241BBAD8543}" destId="{651A8F0C-9A51-4566-BF28-4ED9ABAE748D}" srcOrd="0" destOrd="0" parTransId="{3FEF7885-E592-47A6-9109-E32840866EE7}" sibTransId="{F0EDA271-F10F-4E9C-B6F6-9A3ED8F31C6F}"/>
    <dgm:cxn modelId="{7F4FB393-1B58-48EE-A653-7608F8500047}" type="presOf" srcId="{93724270-F63F-49B4-845A-AA35C90DA237}" destId="{3E8BEB03-029F-4A89-891F-9E4EEC74D5DE}" srcOrd="0" destOrd="1" presId="urn:microsoft.com/office/officeart/2005/8/layout/vList6"/>
    <dgm:cxn modelId="{D14C3F5A-38DB-4AC0-9FAE-44ABEC24A0C9}" srcId="{6560B306-64BC-4C4B-ADAF-A81926C002F7}" destId="{F6FCDB05-D71C-4813-80A0-E42E1CCD5AAC}" srcOrd="2" destOrd="0" parTransId="{471A103A-0BE8-4B04-8432-A7F5384468C5}" sibTransId="{022472E2-6710-435B-A7C6-648168203959}"/>
    <dgm:cxn modelId="{BB44E297-6B3F-4A73-9D91-DA9556B0D690}" type="presOf" srcId="{6560B306-64BC-4C4B-ADAF-A81926C002F7}" destId="{B2A282B7-DE69-4874-8575-2C677C9FD05B}" srcOrd="0" destOrd="0" presId="urn:microsoft.com/office/officeart/2005/8/layout/vList6"/>
    <dgm:cxn modelId="{FCD5EC5D-1C77-4607-8F45-21D41D614810}" type="presOf" srcId="{F6FCDB05-D71C-4813-80A0-E42E1CCD5AAC}" destId="{DB05F15B-94E4-4C97-9EE7-F1CF81D7B733}" srcOrd="0" destOrd="2" presId="urn:microsoft.com/office/officeart/2005/8/layout/vList6"/>
    <dgm:cxn modelId="{D6BCF086-284F-4A78-84D1-232D09F8D4F4}" srcId="{98EBBA23-C9B0-4295-8C41-7E66273BD28E}" destId="{F86E82CA-09E3-4F28-8EBF-870410C13808}" srcOrd="0" destOrd="0" parTransId="{3D0CD83F-78EE-487D-AC22-5A0E6D9C3F6B}" sibTransId="{24AEC874-1768-4AE7-9B55-20350668DF6D}"/>
    <dgm:cxn modelId="{6F79E046-5BF0-47F0-AA9A-0F231B2BA3DF}" srcId="{36A3221C-CE0C-4E96-B4C4-02DD372E58FA}" destId="{93724270-F63F-49B4-845A-AA35C90DA237}" srcOrd="1" destOrd="0" parTransId="{308F9849-F6CC-4927-8A1A-51A693A1AA0B}" sibTransId="{07E4EA2B-BB77-433B-9DD3-2665C5673A5D}"/>
    <dgm:cxn modelId="{D1268CC1-260B-400E-B512-0E41EBBA6D0A}" type="presOf" srcId="{98EBBA23-C9B0-4295-8C41-7E66273BD28E}" destId="{6A23362F-FEF9-4F78-9E3C-853F5BCC0EEB}" srcOrd="0" destOrd="0" presId="urn:microsoft.com/office/officeart/2005/8/layout/vList6"/>
    <dgm:cxn modelId="{BD48114E-2DA2-4768-81C4-B88718A6EEFA}" type="presOf" srcId="{2606370C-8B12-42F9-9747-323789CA508E}" destId="{478DE5FD-7560-47B2-8C8D-B94475F6783A}" srcOrd="0" destOrd="2" presId="urn:microsoft.com/office/officeart/2005/8/layout/vList6"/>
    <dgm:cxn modelId="{CB6DF86F-4A8C-4994-A72A-525D134B4EAE}" srcId="{39DCB908-39C8-460A-B725-EAEA214D1130}" destId="{CAB9CBE8-9F5D-4181-936C-A0BE55389612}" srcOrd="1" destOrd="0" parTransId="{6D00AC8B-669C-49C5-859C-6BF4EA748E36}" sibTransId="{D7F998DE-EF3F-4FC0-8EE3-A9DB50729E80}"/>
    <dgm:cxn modelId="{749C207A-293F-4CFE-A4B3-1331E3E97260}" type="presOf" srcId="{AEBB6E71-CE39-4483-AA49-39866374B9FE}" destId="{DB05F15B-94E4-4C97-9EE7-F1CF81D7B733}" srcOrd="0" destOrd="0" presId="urn:microsoft.com/office/officeart/2005/8/layout/vList6"/>
    <dgm:cxn modelId="{A033565B-12AB-4A5E-AF94-E90AFFF88CC9}" type="presOf" srcId="{F199CAF0-F287-4D49-BB9E-7E97340B9198}" destId="{478DE5FD-7560-47B2-8C8D-B94475F6783A}" srcOrd="0" destOrd="0" presId="urn:microsoft.com/office/officeart/2005/8/layout/vList6"/>
    <dgm:cxn modelId="{1CE3437B-219E-477C-BC98-52C5BE04F4DF}" srcId="{ADE51DBC-0EA0-4AD5-922B-E36D7B4DE3B6}" destId="{6560B306-64BC-4C4B-ADAF-A81926C002F7}" srcOrd="3" destOrd="0" parTransId="{FFFD8550-A654-4302-A268-82D00D817A8D}" sibTransId="{B6F8B0C1-6058-482F-ABD4-30BB868DD870}"/>
    <dgm:cxn modelId="{14D5D2C2-0639-4DB1-B49B-8D3C66ACD67F}" type="presOf" srcId="{36A3221C-CE0C-4E96-B4C4-02DD372E58FA}" destId="{4B00C1EE-2C02-4328-A005-CA7D9A693CAA}" srcOrd="0" destOrd="0" presId="urn:microsoft.com/office/officeart/2005/8/layout/vList6"/>
    <dgm:cxn modelId="{1026FCE4-2CBD-4A93-82A8-755F98AB4CBA}" type="presOf" srcId="{69E279AB-8F9A-49F1-A173-90EA9D541287}" destId="{DB05F15B-94E4-4C97-9EE7-F1CF81D7B733}" srcOrd="0" destOrd="1" presId="urn:microsoft.com/office/officeart/2005/8/layout/vList6"/>
    <dgm:cxn modelId="{C7AED171-ED3C-48E7-A03A-77326600C5AC}" srcId="{ADE51DBC-0EA0-4AD5-922B-E36D7B4DE3B6}" destId="{98EBBA23-C9B0-4295-8C41-7E66273BD28E}" srcOrd="1" destOrd="0" parTransId="{55BA9D02-229E-49E1-987F-12C2DF8C68C5}" sibTransId="{BD8AD19B-262C-4359-A0DB-613F22543EEB}"/>
    <dgm:cxn modelId="{B82F6769-1997-4788-86B1-86CA1488054D}" srcId="{6560B306-64BC-4C4B-ADAF-A81926C002F7}" destId="{69E279AB-8F9A-49F1-A173-90EA9D541287}" srcOrd="1" destOrd="0" parTransId="{AE29D681-978C-4418-8522-DCED41998ECE}" sibTransId="{01F857B8-27D3-4615-8519-CBCAB0E74870}"/>
    <dgm:cxn modelId="{38C35FF1-AB9A-4270-B36E-A60CDD3441F4}" type="presOf" srcId="{651A8F0C-9A51-4566-BF28-4ED9ABAE748D}" destId="{33995750-1DFE-471F-BA46-15A0FD7571F2}" srcOrd="0" destOrd="0" presId="urn:microsoft.com/office/officeart/2005/8/layout/vList6"/>
    <dgm:cxn modelId="{A76D31AC-683B-4CBC-9CB8-85870BC63541}" type="presOf" srcId="{39DCB908-39C8-460A-B725-EAEA214D1130}" destId="{C2F46957-C607-4046-AAFB-C353CD455B95}" srcOrd="0" destOrd="0" presId="urn:microsoft.com/office/officeart/2005/8/layout/vList6"/>
    <dgm:cxn modelId="{13B9ED66-5EC7-412C-88F1-2C5CA512565A}" srcId="{39DCB908-39C8-460A-B725-EAEA214D1130}" destId="{2606370C-8B12-42F9-9747-323789CA508E}" srcOrd="2" destOrd="0" parTransId="{544A22F1-3CC0-42C0-BA6B-7C1FBC5EEAB8}" sibTransId="{52613A8F-379E-4638-BEB1-AD8751911E84}"/>
    <dgm:cxn modelId="{A8C465A9-5ED7-4897-8372-DBA5A3E0EEBD}" type="presOf" srcId="{F86E82CA-09E3-4F28-8EBF-870410C13808}" destId="{3417D8BA-30D4-48E2-9AD9-4407A7C1C1A3}" srcOrd="0" destOrd="0" presId="urn:microsoft.com/office/officeart/2005/8/layout/vList6"/>
    <dgm:cxn modelId="{38EE838E-4AEC-4B23-AE77-3C6315F15CE6}" srcId="{36A3221C-CE0C-4E96-B4C4-02DD372E58FA}" destId="{982BFEE5-E014-4696-A8E4-EBD566827C19}" srcOrd="0" destOrd="0" parTransId="{7EC4E5A2-0AC0-46D0-B3E6-F9413A0FF8BA}" sibTransId="{DDB48296-619F-4F3D-A1EE-FCC73A08C073}"/>
    <dgm:cxn modelId="{808D159D-3B22-4848-A278-5A666A624426}" type="presOf" srcId="{220950BE-AEA3-46EC-85E0-4E6CAE58FB8A}" destId="{3417D8BA-30D4-48E2-9AD9-4407A7C1C1A3}" srcOrd="0" destOrd="1" presId="urn:microsoft.com/office/officeart/2005/8/layout/vList6"/>
    <dgm:cxn modelId="{07184A65-8864-4CB4-B10F-C1298F9466C7}" type="presOf" srcId="{1A6887B4-5DB9-48C4-86F6-646E7F065512}" destId="{33995750-1DFE-471F-BA46-15A0FD7571F2}" srcOrd="0" destOrd="2" presId="urn:microsoft.com/office/officeart/2005/8/layout/vList6"/>
    <dgm:cxn modelId="{84D0AD21-12EB-421B-9A6C-4CB4CAC7857E}" type="presOf" srcId="{ADE51DBC-0EA0-4AD5-922B-E36D7B4DE3B6}" destId="{821DD76F-1D33-4844-BDD3-D95F30988C6A}" srcOrd="0" destOrd="0" presId="urn:microsoft.com/office/officeart/2005/8/layout/vList6"/>
    <dgm:cxn modelId="{4182ED55-DF55-4F6C-BD21-71D2A0C96602}" srcId="{39DCB908-39C8-460A-B725-EAEA214D1130}" destId="{F199CAF0-F287-4D49-BB9E-7E97340B9198}" srcOrd="0" destOrd="0" parTransId="{E11D5893-F822-41B7-BB82-9D346ABCE4F8}" sibTransId="{C7ADABD2-44BE-45A9-A284-4204B6C68342}"/>
    <dgm:cxn modelId="{75D2948F-8225-42CF-9464-E8B3E94B5D5F}" type="presOf" srcId="{A422D00C-464E-496B-8A59-705CCB8FAF0F}" destId="{3417D8BA-30D4-48E2-9AD9-4407A7C1C1A3}" srcOrd="0" destOrd="2" presId="urn:microsoft.com/office/officeart/2005/8/layout/vList6"/>
    <dgm:cxn modelId="{7E08AE6C-8B81-4697-9531-C81164E8BD74}" srcId="{ADE51DBC-0EA0-4AD5-922B-E36D7B4DE3B6}" destId="{36A3221C-CE0C-4E96-B4C4-02DD372E58FA}" srcOrd="2" destOrd="0" parTransId="{0C9C6A2A-F8CB-4F06-B8C2-14A11C8A89A1}" sibTransId="{F12F047F-18AC-461B-A530-92AA2A6739D3}"/>
    <dgm:cxn modelId="{68E69DD3-4EC7-4115-8944-2DC28C8E217E}" srcId="{98EBBA23-C9B0-4295-8C41-7E66273BD28E}" destId="{A422D00C-464E-496B-8A59-705CCB8FAF0F}" srcOrd="2" destOrd="0" parTransId="{CB9F991D-B976-4CDA-AC95-EE9CEAA32EE5}" sibTransId="{5A70C804-1EDF-4F6B-B7BC-1BD099E04D91}"/>
    <dgm:cxn modelId="{2417FCF4-FFE3-4367-B1C1-1CA531A1A4D4}" type="presOf" srcId="{5DA8E537-8314-4627-B255-DDC5090DEC33}" destId="{33995750-1DFE-471F-BA46-15A0FD7571F2}" srcOrd="0" destOrd="1" presId="urn:microsoft.com/office/officeart/2005/8/layout/vList6"/>
    <dgm:cxn modelId="{5D074AB9-B510-4616-8A10-04BFB98C8D52}" srcId="{FD6A58D8-BB3C-4A03-9430-D241BBAD8543}" destId="{1A6887B4-5DB9-48C4-86F6-646E7F065512}" srcOrd="2" destOrd="0" parTransId="{619F12C5-CAD6-4CA6-AB02-A6BC21F4C388}" sibTransId="{50CC80B7-D443-4D13-8F4C-E2232107A2E0}"/>
    <dgm:cxn modelId="{E4639EE4-F68B-486C-B271-2C746BA18F79}" srcId="{FD6A58D8-BB3C-4A03-9430-D241BBAD8543}" destId="{5DA8E537-8314-4627-B255-DDC5090DEC33}" srcOrd="1" destOrd="0" parTransId="{34DAB4FA-51B6-4A69-9F13-5A6BB42BBBBE}" sibTransId="{75D7944F-39B6-4024-AA8A-97D6FA9A796B}"/>
    <dgm:cxn modelId="{6D57E690-025F-461A-B896-7D055D2F12E5}" srcId="{36A3221C-CE0C-4E96-B4C4-02DD372E58FA}" destId="{0FDC220A-5685-4C68-9DF3-58A1F1961F9F}" srcOrd="2" destOrd="0" parTransId="{6069DD9E-D7ED-4438-92EE-17C38424FC4D}" sibTransId="{5B19B0E7-6095-4902-8E4A-6068233F55A0}"/>
    <dgm:cxn modelId="{1079E0BA-96C1-4895-B269-2E30E4B07926}" srcId="{ADE51DBC-0EA0-4AD5-922B-E36D7B4DE3B6}" destId="{39DCB908-39C8-460A-B725-EAEA214D1130}" srcOrd="4" destOrd="0" parTransId="{D4F63CE5-3522-4007-A705-243284392F11}" sibTransId="{658648D8-A8FD-4516-A0CE-5E0AF35E696F}"/>
    <dgm:cxn modelId="{5A77220F-2E73-4D6A-93D8-A5E732C20357}" srcId="{6560B306-64BC-4C4B-ADAF-A81926C002F7}" destId="{AEBB6E71-CE39-4483-AA49-39866374B9FE}" srcOrd="0" destOrd="0" parTransId="{E4186667-F539-4FC8-B399-D13BAA609D4B}" sibTransId="{8FE8CA94-B439-4EEC-B7B2-EED4D3C08874}"/>
    <dgm:cxn modelId="{968AA590-A3E6-4079-8A9C-D7A75AD26327}" type="presOf" srcId="{0FDC220A-5685-4C68-9DF3-58A1F1961F9F}" destId="{3E8BEB03-029F-4A89-891F-9E4EEC74D5DE}" srcOrd="0" destOrd="2" presId="urn:microsoft.com/office/officeart/2005/8/layout/vList6"/>
    <dgm:cxn modelId="{C98F32C1-C6EA-4EE9-ADDC-936D7A4482AB}" srcId="{ADE51DBC-0EA0-4AD5-922B-E36D7B4DE3B6}" destId="{FD6A58D8-BB3C-4A03-9430-D241BBAD8543}" srcOrd="0" destOrd="0" parTransId="{EA6BC0C9-1719-4F79-9434-DD631DD8C79E}" sibTransId="{9782AECD-F5C9-49B7-8209-22E1D7B6EDFF}"/>
    <dgm:cxn modelId="{5326BF15-D55B-4401-A30A-F16312A0BD68}" type="presOf" srcId="{FD6A58D8-BB3C-4A03-9430-D241BBAD8543}" destId="{700F700B-BB9A-4FFF-8DF5-445017366A26}" srcOrd="0" destOrd="0" presId="urn:microsoft.com/office/officeart/2005/8/layout/vList6"/>
    <dgm:cxn modelId="{D482A453-E1E1-4E6D-9C15-C04F76366CF7}" type="presParOf" srcId="{821DD76F-1D33-4844-BDD3-D95F30988C6A}" destId="{0D830978-BC6C-443B-B441-223BCF716B9C}" srcOrd="0" destOrd="0" presId="urn:microsoft.com/office/officeart/2005/8/layout/vList6"/>
    <dgm:cxn modelId="{D6FD8D44-51B1-49B5-83E7-EAD4121F5AB5}" type="presParOf" srcId="{0D830978-BC6C-443B-B441-223BCF716B9C}" destId="{700F700B-BB9A-4FFF-8DF5-445017366A26}" srcOrd="0" destOrd="0" presId="urn:microsoft.com/office/officeart/2005/8/layout/vList6"/>
    <dgm:cxn modelId="{AEBBCBE7-21B7-40B2-A7B7-1D61D592947F}" type="presParOf" srcId="{0D830978-BC6C-443B-B441-223BCF716B9C}" destId="{33995750-1DFE-471F-BA46-15A0FD7571F2}" srcOrd="1" destOrd="0" presId="urn:microsoft.com/office/officeart/2005/8/layout/vList6"/>
    <dgm:cxn modelId="{EFDF42FB-17F0-4AED-89DE-B956FD4C9238}" type="presParOf" srcId="{821DD76F-1D33-4844-BDD3-D95F30988C6A}" destId="{13591AA6-BB9E-4138-A64B-3D4C0EC4BBAE}" srcOrd="1" destOrd="0" presId="urn:microsoft.com/office/officeart/2005/8/layout/vList6"/>
    <dgm:cxn modelId="{48AE1BAC-ED51-4028-B1FF-EC5A8A8D0D4C}" type="presParOf" srcId="{821DD76F-1D33-4844-BDD3-D95F30988C6A}" destId="{2704DFD7-362D-42F5-B536-02C340C90E4E}" srcOrd="2" destOrd="0" presId="urn:microsoft.com/office/officeart/2005/8/layout/vList6"/>
    <dgm:cxn modelId="{A6BD536E-75FB-41AD-9918-6A3EE904CACF}" type="presParOf" srcId="{2704DFD7-362D-42F5-B536-02C340C90E4E}" destId="{6A23362F-FEF9-4F78-9E3C-853F5BCC0EEB}" srcOrd="0" destOrd="0" presId="urn:microsoft.com/office/officeart/2005/8/layout/vList6"/>
    <dgm:cxn modelId="{840F04BC-3AC3-4112-AB13-9A0D8D21D593}" type="presParOf" srcId="{2704DFD7-362D-42F5-B536-02C340C90E4E}" destId="{3417D8BA-30D4-48E2-9AD9-4407A7C1C1A3}" srcOrd="1" destOrd="0" presId="urn:microsoft.com/office/officeart/2005/8/layout/vList6"/>
    <dgm:cxn modelId="{0ECE0EA6-FA21-4740-9DBE-F6034A53CDE9}" type="presParOf" srcId="{821DD76F-1D33-4844-BDD3-D95F30988C6A}" destId="{9BC67968-F6B1-459B-84E8-F3C45D2DC94D}" srcOrd="3" destOrd="0" presId="urn:microsoft.com/office/officeart/2005/8/layout/vList6"/>
    <dgm:cxn modelId="{EFC74E9C-E2F5-40E0-8084-AEBA278AA821}" type="presParOf" srcId="{821DD76F-1D33-4844-BDD3-D95F30988C6A}" destId="{C04459E9-A804-4795-9606-728290B36FC7}" srcOrd="4" destOrd="0" presId="urn:microsoft.com/office/officeart/2005/8/layout/vList6"/>
    <dgm:cxn modelId="{68500F12-D0D3-4105-8258-CB65B52D6D3C}" type="presParOf" srcId="{C04459E9-A804-4795-9606-728290B36FC7}" destId="{4B00C1EE-2C02-4328-A005-CA7D9A693CAA}" srcOrd="0" destOrd="0" presId="urn:microsoft.com/office/officeart/2005/8/layout/vList6"/>
    <dgm:cxn modelId="{AAB254DF-82FC-4544-A04E-BF87E35097E4}" type="presParOf" srcId="{C04459E9-A804-4795-9606-728290B36FC7}" destId="{3E8BEB03-029F-4A89-891F-9E4EEC74D5DE}" srcOrd="1" destOrd="0" presId="urn:microsoft.com/office/officeart/2005/8/layout/vList6"/>
    <dgm:cxn modelId="{C9DF0315-D91E-401E-A660-0EB0DD07F0B2}" type="presParOf" srcId="{821DD76F-1D33-4844-BDD3-D95F30988C6A}" destId="{14AAC4B0-D740-4A1E-9402-D0032E98B87E}" srcOrd="5" destOrd="0" presId="urn:microsoft.com/office/officeart/2005/8/layout/vList6"/>
    <dgm:cxn modelId="{A4C41A2D-C4AE-46C3-87E7-85FE0F61A040}" type="presParOf" srcId="{821DD76F-1D33-4844-BDD3-D95F30988C6A}" destId="{DBB81951-2168-4F5D-ADAC-0B77D61C8A62}" srcOrd="6" destOrd="0" presId="urn:microsoft.com/office/officeart/2005/8/layout/vList6"/>
    <dgm:cxn modelId="{EC180E9A-B0B3-4EE4-9FA3-70402C73A1CB}" type="presParOf" srcId="{DBB81951-2168-4F5D-ADAC-0B77D61C8A62}" destId="{B2A282B7-DE69-4874-8575-2C677C9FD05B}" srcOrd="0" destOrd="0" presId="urn:microsoft.com/office/officeart/2005/8/layout/vList6"/>
    <dgm:cxn modelId="{26DC50D3-521F-4C8A-97EE-374C0BDC2AFB}" type="presParOf" srcId="{DBB81951-2168-4F5D-ADAC-0B77D61C8A62}" destId="{DB05F15B-94E4-4C97-9EE7-F1CF81D7B733}" srcOrd="1" destOrd="0" presId="urn:microsoft.com/office/officeart/2005/8/layout/vList6"/>
    <dgm:cxn modelId="{16D049B3-99B1-4112-9A90-923BE9D45FF0}" type="presParOf" srcId="{821DD76F-1D33-4844-BDD3-D95F30988C6A}" destId="{1F8412CD-402C-4522-A7A5-091F498C2B0F}" srcOrd="7" destOrd="0" presId="urn:microsoft.com/office/officeart/2005/8/layout/vList6"/>
    <dgm:cxn modelId="{6540A021-9E70-48DA-8E43-C431CABF92EE}" type="presParOf" srcId="{821DD76F-1D33-4844-BDD3-D95F30988C6A}" destId="{52A9AAA6-A6BA-47E6-A165-1D1286B17EAF}" srcOrd="8" destOrd="0" presId="urn:microsoft.com/office/officeart/2005/8/layout/vList6"/>
    <dgm:cxn modelId="{F38219F8-D6CE-4C65-A241-F8658CE5C837}" type="presParOf" srcId="{52A9AAA6-A6BA-47E6-A165-1D1286B17EAF}" destId="{C2F46957-C607-4046-AAFB-C353CD455B95}" srcOrd="0" destOrd="0" presId="urn:microsoft.com/office/officeart/2005/8/layout/vList6"/>
    <dgm:cxn modelId="{9AF62EF4-2755-4ECA-8F9F-62B1B2D06DEF}" type="presParOf" srcId="{52A9AAA6-A6BA-47E6-A165-1D1286B17EAF}" destId="{478DE5FD-7560-47B2-8C8D-B94475F6783A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C71F4-6AF9-4832-B21C-ACF30BFCD5C6}" type="datetimeFigureOut">
              <a:rPr lang="es-ES" smtClean="0"/>
              <a:pPr/>
              <a:t>03/12/2015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89CD8-252C-4D55-A514-41F6AECB06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D921-E3E1-46F2-B8D4-36109F0CB31D}" type="datetimeFigureOut">
              <a:rPr lang="es-ES" smtClean="0"/>
              <a:pPr/>
              <a:t>03/12/2015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DAFA-3FE8-4EB8-B476-FA76AD4D2A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D921-E3E1-46F2-B8D4-36109F0CB31D}" type="datetimeFigureOut">
              <a:rPr lang="es-ES" smtClean="0"/>
              <a:pPr/>
              <a:t>03/12/2015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DAFA-3FE8-4EB8-B476-FA76AD4D2A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D921-E3E1-46F2-B8D4-36109F0CB31D}" type="datetimeFigureOut">
              <a:rPr lang="es-ES" smtClean="0"/>
              <a:pPr/>
              <a:t>03/12/2015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DAFA-3FE8-4EB8-B476-FA76AD4D2A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D921-E3E1-46F2-B8D4-36109F0CB31D}" type="datetimeFigureOut">
              <a:rPr lang="es-ES" smtClean="0"/>
              <a:pPr/>
              <a:t>03/12/2015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DAFA-3FE8-4EB8-B476-FA76AD4D2A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D921-E3E1-46F2-B8D4-36109F0CB31D}" type="datetimeFigureOut">
              <a:rPr lang="es-ES" smtClean="0"/>
              <a:pPr/>
              <a:t>03/12/2015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DAFA-3FE8-4EB8-B476-FA76AD4D2A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D921-E3E1-46F2-B8D4-36109F0CB31D}" type="datetimeFigureOut">
              <a:rPr lang="es-ES" smtClean="0"/>
              <a:pPr/>
              <a:t>03/12/2015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DAFA-3FE8-4EB8-B476-FA76AD4D2A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D921-E3E1-46F2-B8D4-36109F0CB31D}" type="datetimeFigureOut">
              <a:rPr lang="es-ES" smtClean="0"/>
              <a:pPr/>
              <a:t>03/12/2015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DAFA-3FE8-4EB8-B476-FA76AD4D2A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D921-E3E1-46F2-B8D4-36109F0CB31D}" type="datetimeFigureOut">
              <a:rPr lang="es-ES" smtClean="0"/>
              <a:pPr/>
              <a:t>03/12/2015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DAFA-3FE8-4EB8-B476-FA76AD4D2A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D921-E3E1-46F2-B8D4-36109F0CB31D}" type="datetimeFigureOut">
              <a:rPr lang="es-ES" smtClean="0"/>
              <a:pPr/>
              <a:t>03/12/2015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DAFA-3FE8-4EB8-B476-FA76AD4D2A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D921-E3E1-46F2-B8D4-36109F0CB31D}" type="datetimeFigureOut">
              <a:rPr lang="es-ES" smtClean="0"/>
              <a:pPr/>
              <a:t>03/12/2015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DAFA-3FE8-4EB8-B476-FA76AD4D2A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D921-E3E1-46F2-B8D4-36109F0CB31D}" type="datetimeFigureOut">
              <a:rPr lang="es-ES" smtClean="0"/>
              <a:pPr/>
              <a:t>03/12/2015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DAFA-3FE8-4EB8-B476-FA76AD4D2A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DD921-E3E1-46F2-B8D4-36109F0CB31D}" type="datetimeFigureOut">
              <a:rPr lang="es-ES" smtClean="0"/>
              <a:pPr/>
              <a:t>03/12/2015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3DAFA-3FE8-4EB8-B476-FA76AD4D2A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714348" y="928671"/>
          <a:ext cx="8001056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785917" y="214290"/>
          <a:ext cx="6096000" cy="58293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096000"/>
              </a:tblGrid>
              <a:tr h="582930">
                <a:tc>
                  <a:txBody>
                    <a:bodyPr/>
                    <a:lstStyle/>
                    <a:p>
                      <a:pPr algn="ctr"/>
                      <a:r>
                        <a:rPr lang="es-ES" sz="3200" dirty="0" err="1" smtClean="0">
                          <a:solidFill>
                            <a:schemeClr val="bg1"/>
                          </a:solidFill>
                        </a:rPr>
                        <a:t>BuyBox</a:t>
                      </a:r>
                      <a:endParaRPr lang="es-ES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97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EJE</dc:creator>
  <cp:lastModifiedBy>Profesor</cp:lastModifiedBy>
  <cp:revision>15</cp:revision>
  <dcterms:created xsi:type="dcterms:W3CDTF">2015-11-12T12:42:11Z</dcterms:created>
  <dcterms:modified xsi:type="dcterms:W3CDTF">2015-12-03T12:41:42Z</dcterms:modified>
</cp:coreProperties>
</file>