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-72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0B8D-C2DA-4129-99D5-3774A141138B}" type="datetimeFigureOut">
              <a:rPr lang="ca-ES" smtClean="0"/>
              <a:pPr/>
              <a:t>17/12/2015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2486-B5A2-4CDD-9E87-6010B9FC6936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141534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0B8D-C2DA-4129-99D5-3774A141138B}" type="datetimeFigureOut">
              <a:rPr lang="ca-ES" smtClean="0"/>
              <a:pPr/>
              <a:t>17/12/2015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2486-B5A2-4CDD-9E87-6010B9FC6936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134183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0B8D-C2DA-4129-99D5-3774A141138B}" type="datetimeFigureOut">
              <a:rPr lang="ca-ES" smtClean="0"/>
              <a:pPr/>
              <a:t>17/12/2015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2486-B5A2-4CDD-9E87-6010B9FC6936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386001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0B8D-C2DA-4129-99D5-3774A141138B}" type="datetimeFigureOut">
              <a:rPr lang="ca-ES" smtClean="0"/>
              <a:pPr/>
              <a:t>17/12/2015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2486-B5A2-4CDD-9E87-6010B9FC6936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119073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0B8D-C2DA-4129-99D5-3774A141138B}" type="datetimeFigureOut">
              <a:rPr lang="ca-ES" smtClean="0"/>
              <a:pPr/>
              <a:t>17/12/2015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2486-B5A2-4CDD-9E87-6010B9FC6936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309760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0B8D-C2DA-4129-99D5-3774A141138B}" type="datetimeFigureOut">
              <a:rPr lang="ca-ES" smtClean="0"/>
              <a:pPr/>
              <a:t>17/12/2015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2486-B5A2-4CDD-9E87-6010B9FC6936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391613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0B8D-C2DA-4129-99D5-3774A141138B}" type="datetimeFigureOut">
              <a:rPr lang="ca-ES" smtClean="0"/>
              <a:pPr/>
              <a:t>17/12/2015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2486-B5A2-4CDD-9E87-6010B9FC6936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373884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0B8D-C2DA-4129-99D5-3774A141138B}" type="datetimeFigureOut">
              <a:rPr lang="ca-ES" smtClean="0"/>
              <a:pPr/>
              <a:t>17/12/2015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2486-B5A2-4CDD-9E87-6010B9FC6936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248477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0B8D-C2DA-4129-99D5-3774A141138B}" type="datetimeFigureOut">
              <a:rPr lang="ca-ES" smtClean="0"/>
              <a:pPr/>
              <a:t>17/12/2015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2486-B5A2-4CDD-9E87-6010B9FC6936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179835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0B8D-C2DA-4129-99D5-3774A141138B}" type="datetimeFigureOut">
              <a:rPr lang="ca-ES" smtClean="0"/>
              <a:pPr/>
              <a:t>17/12/2015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2486-B5A2-4CDD-9E87-6010B9FC6936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187219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0B8D-C2DA-4129-99D5-3774A141138B}" type="datetimeFigureOut">
              <a:rPr lang="ca-ES" smtClean="0"/>
              <a:pPr/>
              <a:t>17/12/2015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2486-B5A2-4CDD-9E87-6010B9FC6936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197103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30B8D-C2DA-4129-99D5-3774A141138B}" type="datetimeFigureOut">
              <a:rPr lang="ca-ES" smtClean="0"/>
              <a:pPr/>
              <a:t>17/12/2015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62486-B5A2-4CDD-9E87-6010B9FC6936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170456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xàgon 4"/>
          <p:cNvSpPr/>
          <p:nvPr/>
        </p:nvSpPr>
        <p:spPr>
          <a:xfrm>
            <a:off x="4215540" y="1999281"/>
            <a:ext cx="3409626" cy="2898182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300" dirty="0" smtClean="0"/>
              <a:t>Presidenta</a:t>
            </a:r>
            <a:r>
              <a:rPr lang="ca-ES" sz="2300" dirty="0" smtClean="0"/>
              <a:t>:</a:t>
            </a:r>
            <a:endParaRPr lang="ca-ES" sz="2300" dirty="0" smtClean="0"/>
          </a:p>
          <a:p>
            <a:pPr algn="ctr"/>
            <a:r>
              <a:rPr lang="ca-ES" sz="2300" dirty="0" err="1" smtClean="0"/>
              <a:t>Adierca</a:t>
            </a:r>
            <a:r>
              <a:rPr lang="ca-ES" sz="2300" dirty="0" smtClean="0"/>
              <a:t> González</a:t>
            </a:r>
          </a:p>
          <a:p>
            <a:pPr algn="ctr"/>
            <a:r>
              <a:rPr lang="ca-ES" sz="2300" dirty="0" err="1" smtClean="0"/>
              <a:t>Tesorero</a:t>
            </a:r>
            <a:r>
              <a:rPr lang="ca-ES" sz="2300" dirty="0" smtClean="0"/>
              <a:t>:</a:t>
            </a:r>
            <a:endParaRPr lang="ca-ES" sz="2300" dirty="0" smtClean="0"/>
          </a:p>
          <a:p>
            <a:pPr algn="ctr"/>
            <a:r>
              <a:rPr lang="ca-ES" sz="2300" dirty="0" smtClean="0"/>
              <a:t>Marc </a:t>
            </a:r>
            <a:r>
              <a:rPr lang="ca-ES" sz="2300" dirty="0" err="1" smtClean="0"/>
              <a:t>Parès</a:t>
            </a:r>
            <a:endParaRPr lang="ca-ES" sz="2300" dirty="0" smtClean="0"/>
          </a:p>
          <a:p>
            <a:pPr algn="ctr"/>
            <a:r>
              <a:rPr lang="ca-ES" sz="2300" dirty="0" err="1" smtClean="0"/>
              <a:t>Secretaría</a:t>
            </a:r>
            <a:r>
              <a:rPr lang="ca-ES" sz="2300" dirty="0" smtClean="0"/>
              <a:t>:</a:t>
            </a:r>
            <a:endParaRPr lang="ca-ES" sz="2300" dirty="0" smtClean="0"/>
          </a:p>
          <a:p>
            <a:pPr algn="ctr"/>
            <a:r>
              <a:rPr lang="ca-ES" sz="2300" dirty="0" smtClean="0"/>
              <a:t>Ingrid Tolosa</a:t>
            </a:r>
            <a:endParaRPr lang="ca-ES" sz="2300" dirty="0"/>
          </a:p>
        </p:txBody>
      </p:sp>
      <p:sp>
        <p:nvSpPr>
          <p:cNvPr id="9" name="Hexàgon 8"/>
          <p:cNvSpPr/>
          <p:nvPr/>
        </p:nvSpPr>
        <p:spPr>
          <a:xfrm>
            <a:off x="4750230" y="0"/>
            <a:ext cx="2177512" cy="1622156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200" dirty="0" err="1" smtClean="0"/>
              <a:t>Kattya</a:t>
            </a:r>
            <a:r>
              <a:rPr lang="ca-ES" sz="2200" dirty="0" smtClean="0"/>
              <a:t> </a:t>
            </a:r>
            <a:r>
              <a:rPr lang="ca-ES" sz="2200" dirty="0" err="1" smtClean="0"/>
              <a:t>Cedeño</a:t>
            </a:r>
            <a:endParaRPr lang="ca-ES" sz="2200" dirty="0" smtClean="0"/>
          </a:p>
          <a:p>
            <a:pPr algn="ctr"/>
            <a:r>
              <a:rPr lang="ca-ES" sz="2200" dirty="0" smtClean="0"/>
              <a:t>Laura Barroso</a:t>
            </a:r>
            <a:endParaRPr lang="ca-ES" sz="2200" dirty="0"/>
          </a:p>
        </p:txBody>
      </p:sp>
      <p:sp>
        <p:nvSpPr>
          <p:cNvPr id="8" name="Hexàgon 7"/>
          <p:cNvSpPr/>
          <p:nvPr/>
        </p:nvSpPr>
        <p:spPr>
          <a:xfrm>
            <a:off x="8655804" y="2643751"/>
            <a:ext cx="2177512" cy="1609241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200" dirty="0" smtClean="0"/>
              <a:t>Paula </a:t>
            </a:r>
            <a:r>
              <a:rPr lang="ca-ES" sz="2200" dirty="0" err="1" smtClean="0"/>
              <a:t>Usero</a:t>
            </a:r>
            <a:endParaRPr lang="ca-ES" sz="2200" dirty="0" smtClean="0"/>
          </a:p>
          <a:p>
            <a:pPr algn="ctr"/>
            <a:r>
              <a:rPr lang="ca-ES" sz="2200" dirty="0" smtClean="0"/>
              <a:t>Adrián </a:t>
            </a:r>
            <a:r>
              <a:rPr lang="ca-ES" sz="2200" dirty="0" err="1" smtClean="0"/>
              <a:t>Gutierrez</a:t>
            </a:r>
            <a:endParaRPr lang="ca-ES" sz="2200" dirty="0"/>
          </a:p>
        </p:txBody>
      </p:sp>
      <p:sp>
        <p:nvSpPr>
          <p:cNvPr id="7" name="Hexàgon 6"/>
          <p:cNvSpPr/>
          <p:nvPr/>
        </p:nvSpPr>
        <p:spPr>
          <a:xfrm>
            <a:off x="1007389" y="2630836"/>
            <a:ext cx="2177512" cy="1622156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200" dirty="0" smtClean="0"/>
              <a:t>Oriol Sánchez</a:t>
            </a:r>
          </a:p>
          <a:p>
            <a:pPr algn="ctr"/>
            <a:r>
              <a:rPr lang="ca-ES" sz="2200" dirty="0" smtClean="0"/>
              <a:t>Arnau Boixader</a:t>
            </a:r>
            <a:endParaRPr lang="ca-ES" sz="2200" dirty="0"/>
          </a:p>
        </p:txBody>
      </p:sp>
      <p:sp>
        <p:nvSpPr>
          <p:cNvPr id="6" name="Hexàgon 5"/>
          <p:cNvSpPr/>
          <p:nvPr/>
        </p:nvSpPr>
        <p:spPr>
          <a:xfrm>
            <a:off x="4831597" y="5274588"/>
            <a:ext cx="2177512" cy="1622156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200" dirty="0" smtClean="0"/>
              <a:t>Carles Santamaria</a:t>
            </a:r>
          </a:p>
          <a:p>
            <a:pPr algn="ctr"/>
            <a:r>
              <a:rPr lang="ca-ES" sz="2200" dirty="0" smtClean="0"/>
              <a:t>Marc </a:t>
            </a:r>
            <a:r>
              <a:rPr lang="ca-ES" sz="2200" dirty="0" err="1" smtClean="0"/>
              <a:t>Arisò</a:t>
            </a:r>
            <a:endParaRPr lang="ca-ES" sz="2200" dirty="0"/>
          </a:p>
        </p:txBody>
      </p:sp>
      <p:sp>
        <p:nvSpPr>
          <p:cNvPr id="13" name="Hexàgon 12"/>
          <p:cNvSpPr/>
          <p:nvPr/>
        </p:nvSpPr>
        <p:spPr>
          <a:xfrm rot="19430935">
            <a:off x="1799095" y="1155915"/>
            <a:ext cx="2771613" cy="689674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2" name="Hexàgon 11"/>
          <p:cNvSpPr/>
          <p:nvPr/>
        </p:nvSpPr>
        <p:spPr>
          <a:xfrm rot="2223022">
            <a:off x="1978617" y="5043394"/>
            <a:ext cx="2771613" cy="689674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1" name="Hexàgon 10"/>
          <p:cNvSpPr/>
          <p:nvPr/>
        </p:nvSpPr>
        <p:spPr>
          <a:xfrm rot="19343743">
            <a:off x="7152743" y="5121662"/>
            <a:ext cx="2771613" cy="689676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4" name="Hexàgon 13"/>
          <p:cNvSpPr/>
          <p:nvPr/>
        </p:nvSpPr>
        <p:spPr>
          <a:xfrm rot="2138824">
            <a:off x="7164389" y="993761"/>
            <a:ext cx="2738035" cy="689674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103064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</Words>
  <Application>Microsoft Office PowerPoint</Application>
  <PresentationFormat>Personalització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argo</dc:creator>
  <cp:lastModifiedBy>a</cp:lastModifiedBy>
  <cp:revision>6</cp:revision>
  <dcterms:created xsi:type="dcterms:W3CDTF">2015-12-14T07:38:07Z</dcterms:created>
  <dcterms:modified xsi:type="dcterms:W3CDTF">2015-12-17T13:08:03Z</dcterms:modified>
</cp:coreProperties>
</file>