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matic SC"/>
      <p:regular r:id="rId7"/>
      <p:bold r:id="rId8"/>
    </p:embeddedFont>
    <p:embeddedFont>
      <p:font typeface="Source Code Pro"/>
      <p:regular r:id="rId9"/>
      <p:bold r:id="rId10"/>
    </p:embeddedFont>
    <p:embeddedFont>
      <p:font typeface="Righteous"/>
      <p:regular r:id="rId11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Righteous-regular.fntdata"/><Relationship Id="rId10" Type="http://schemas.openxmlformats.org/officeDocument/2006/relationships/font" Target="fonts/SourceCodePro-bold.fntdata"/><Relationship Id="rId9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ca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3442450" y="792275"/>
            <a:ext cx="1907099" cy="4301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PATUMAIRES</a:t>
            </a:r>
          </a:p>
        </p:txBody>
      </p:sp>
      <p:sp>
        <p:nvSpPr>
          <p:cNvPr id="53" name="Shape 53"/>
          <p:cNvSpPr/>
          <p:nvPr/>
        </p:nvSpPr>
        <p:spPr>
          <a:xfrm>
            <a:off x="821525" y="2210350"/>
            <a:ext cx="1398599" cy="4301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 sz="1200">
                <a:latin typeface="Righteous"/>
                <a:ea typeface="Righteous"/>
                <a:cs typeface="Righteous"/>
                <a:sym typeface="Righteous"/>
              </a:rPr>
              <a:t>FINANZAS</a:t>
            </a:r>
          </a:p>
        </p:txBody>
      </p:sp>
      <p:sp>
        <p:nvSpPr>
          <p:cNvPr id="54" name="Shape 54"/>
          <p:cNvSpPr/>
          <p:nvPr/>
        </p:nvSpPr>
        <p:spPr>
          <a:xfrm>
            <a:off x="4514125" y="2200325"/>
            <a:ext cx="1398599" cy="4301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 sz="1200">
                <a:latin typeface="Righteous"/>
                <a:ea typeface="Righteous"/>
                <a:cs typeface="Righteous"/>
                <a:sym typeface="Righteous"/>
              </a:rPr>
              <a:t>ORGANIZACIÓN</a:t>
            </a:r>
          </a:p>
        </p:txBody>
      </p:sp>
      <p:sp>
        <p:nvSpPr>
          <p:cNvPr id="55" name="Shape 55"/>
          <p:cNvSpPr/>
          <p:nvPr/>
        </p:nvSpPr>
        <p:spPr>
          <a:xfrm>
            <a:off x="6360425" y="2200325"/>
            <a:ext cx="1398599" cy="4301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 sz="1200">
                <a:latin typeface="Righteous"/>
                <a:ea typeface="Righteous"/>
                <a:cs typeface="Righteous"/>
                <a:sym typeface="Righteous"/>
              </a:rPr>
              <a:t>PRODUCCIÓN</a:t>
            </a:r>
          </a:p>
        </p:txBody>
      </p:sp>
      <p:sp>
        <p:nvSpPr>
          <p:cNvPr id="56" name="Shape 56"/>
          <p:cNvSpPr/>
          <p:nvPr/>
        </p:nvSpPr>
        <p:spPr>
          <a:xfrm>
            <a:off x="2667825" y="2210350"/>
            <a:ext cx="1398599" cy="4301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a" sz="1200">
                <a:latin typeface="Righteous"/>
                <a:ea typeface="Righteous"/>
                <a:cs typeface="Righteous"/>
                <a:sym typeface="Righteous"/>
              </a:rPr>
              <a:t>MÀRQUETING</a:t>
            </a:r>
          </a:p>
        </p:txBody>
      </p:sp>
      <p:sp>
        <p:nvSpPr>
          <p:cNvPr id="57" name="Shape 57"/>
          <p:cNvSpPr/>
          <p:nvPr/>
        </p:nvSpPr>
        <p:spPr>
          <a:xfrm rot="-8813590">
            <a:off x="3796872" y="1361992"/>
            <a:ext cx="138959" cy="698796"/>
          </a:xfrm>
          <a:prstGeom prst="upArrow">
            <a:avLst>
              <a:gd fmla="val 36997" name="adj1"/>
              <a:gd fmla="val 95295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 rot="8621975">
            <a:off x="4731964" y="1362050"/>
            <a:ext cx="138846" cy="698685"/>
          </a:xfrm>
          <a:prstGeom prst="upArrow">
            <a:avLst>
              <a:gd fmla="val 36997" name="adj1"/>
              <a:gd fmla="val 95295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 rot="3891466">
            <a:off x="2563260" y="837172"/>
            <a:ext cx="124274" cy="1748477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rot="-3750355">
            <a:off x="6092386" y="805430"/>
            <a:ext cx="124118" cy="174847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4150" y="2710200"/>
            <a:ext cx="1736100" cy="96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Pau Blanch</a:t>
            </a:r>
          </a:p>
          <a:p>
            <a:pPr indent="-228600" lvl="0" marL="457200" rtl="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Mar Subirà</a:t>
            </a:r>
          </a:p>
          <a:p>
            <a:pPr indent="-228600" lvl="0" marL="45720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Gerard Carretero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503600" y="2710200"/>
            <a:ext cx="1736100" cy="96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Josune Lamarca</a:t>
            </a:r>
          </a:p>
          <a:p>
            <a:pPr indent="-228600" lvl="0" marL="457200" rtl="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Anna Fornell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4303050" y="2693975"/>
            <a:ext cx="1736100" cy="96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Nil Cortines</a:t>
            </a:r>
          </a:p>
          <a:p>
            <a:pPr indent="-228600" lvl="0" marL="45720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Quirze Puig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191675" y="2693975"/>
            <a:ext cx="1736100" cy="96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Marc Ruiz</a:t>
            </a:r>
          </a:p>
          <a:p>
            <a:pPr indent="-228600" lvl="0" marL="457200">
              <a:spcBef>
                <a:spcPts val="0"/>
              </a:spcBef>
              <a:buFont typeface="Righteous"/>
              <a:buChar char="●"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Noel Jurado</a:t>
            </a:r>
          </a:p>
        </p:txBody>
      </p:sp>
      <p:sp>
        <p:nvSpPr>
          <p:cNvPr id="65" name="Shape 65"/>
          <p:cNvSpPr/>
          <p:nvPr/>
        </p:nvSpPr>
        <p:spPr>
          <a:xfrm>
            <a:off x="392125" y="329750"/>
            <a:ext cx="2201399" cy="91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Presidente: Noel Jurado</a:t>
            </a:r>
          </a:p>
          <a:p>
            <a:pPr rtl="0">
              <a:spcBef>
                <a:spcPts val="0"/>
              </a:spcBef>
              <a:buNone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Secretaria: Mar Subirà</a:t>
            </a:r>
          </a:p>
          <a:p>
            <a:pPr>
              <a:spcBef>
                <a:spcPts val="0"/>
              </a:spcBef>
              <a:buNone/>
            </a:pPr>
            <a:r>
              <a:rPr lang="ca">
                <a:latin typeface="Righteous"/>
                <a:ea typeface="Righteous"/>
                <a:cs typeface="Righteous"/>
                <a:sym typeface="Righteous"/>
              </a:rPr>
              <a:t>Tresorero: Quirze Puig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