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01/11/2015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33872" y="404664"/>
            <a:ext cx="6332240" cy="122413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ES" dirty="0" smtClean="0"/>
              <a:t>ASAMBLEA GENERAL</a:t>
            </a:r>
            <a:br>
              <a:rPr lang="es-ES" dirty="0" smtClean="0"/>
            </a:br>
            <a:r>
              <a:rPr lang="es-ES" dirty="0" err="1" smtClean="0"/>
              <a:t>tod@s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6943747" y="1772817"/>
            <a:ext cx="2016224" cy="1926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TESORERO:</a:t>
            </a:r>
          </a:p>
          <a:p>
            <a:pPr algn="ctr"/>
            <a:r>
              <a:rPr lang="es-ES" dirty="0" smtClean="0"/>
              <a:t>Mario Méndez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79512" y="1772816"/>
            <a:ext cx="2088232" cy="1926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PRESIDENTE:</a:t>
            </a:r>
          </a:p>
          <a:p>
            <a:pPr algn="ctr"/>
            <a:r>
              <a:rPr lang="es-ES" dirty="0" smtClean="0"/>
              <a:t>Alfonso Martínez</a:t>
            </a:r>
          </a:p>
          <a:p>
            <a:pPr algn="ctr"/>
            <a:r>
              <a:rPr lang="es-ES" dirty="0" smtClean="0"/>
              <a:t>VICEPRESIDENTE:</a:t>
            </a:r>
          </a:p>
          <a:p>
            <a:pPr algn="ctr"/>
            <a:r>
              <a:rPr lang="es-ES" dirty="0" err="1" smtClean="0"/>
              <a:t>Aziz</a:t>
            </a:r>
            <a:r>
              <a:rPr lang="es-ES" dirty="0" smtClean="0"/>
              <a:t>  </a:t>
            </a:r>
            <a:r>
              <a:rPr lang="es-ES" dirty="0" err="1" smtClean="0"/>
              <a:t>Iguider</a:t>
            </a:r>
            <a:endParaRPr lang="es-ES" dirty="0" smtClean="0"/>
          </a:p>
          <a:p>
            <a:pPr algn="ctr"/>
            <a:r>
              <a:rPr lang="es-ES" dirty="0" smtClean="0"/>
              <a:t>SECRETARIA:</a:t>
            </a:r>
          </a:p>
          <a:p>
            <a:pPr algn="ctr"/>
            <a:r>
              <a:rPr lang="es-ES" dirty="0" smtClean="0"/>
              <a:t>Andrea Reyes</a:t>
            </a:r>
          </a:p>
          <a:p>
            <a:pPr algn="ctr"/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179512" y="4113076"/>
            <a:ext cx="208823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COMUNICACIÓN</a:t>
            </a:r>
          </a:p>
          <a:p>
            <a:pPr algn="ctr"/>
            <a:r>
              <a:rPr lang="es-ES" dirty="0" smtClean="0"/>
              <a:t>COORDINADORA:</a:t>
            </a:r>
          </a:p>
          <a:p>
            <a:pPr algn="ctr"/>
            <a:r>
              <a:rPr lang="es-ES" dirty="0" smtClean="0"/>
              <a:t>Miriam García</a:t>
            </a:r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>
            <a:off x="2481536" y="4113076"/>
            <a:ext cx="201622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PRODUCCIÓN</a:t>
            </a:r>
          </a:p>
          <a:p>
            <a:pPr algn="ctr"/>
            <a:r>
              <a:rPr lang="es-ES" dirty="0" smtClean="0"/>
              <a:t>COORDINADOR:</a:t>
            </a:r>
          </a:p>
          <a:p>
            <a:pPr algn="ctr"/>
            <a:r>
              <a:rPr lang="es-ES" dirty="0" smtClean="0"/>
              <a:t>Cándido Hernández</a:t>
            </a:r>
            <a:endParaRPr lang="es-ES" dirty="0"/>
          </a:p>
        </p:txBody>
      </p:sp>
      <p:sp>
        <p:nvSpPr>
          <p:cNvPr id="11" name="10 Rectángulo"/>
          <p:cNvSpPr/>
          <p:nvPr/>
        </p:nvSpPr>
        <p:spPr>
          <a:xfrm>
            <a:off x="4716016" y="4113076"/>
            <a:ext cx="194421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MARKETING</a:t>
            </a:r>
          </a:p>
          <a:p>
            <a:pPr algn="ctr"/>
            <a:r>
              <a:rPr lang="es-ES" dirty="0" smtClean="0"/>
              <a:t>COORDINADORA:</a:t>
            </a:r>
          </a:p>
          <a:p>
            <a:pPr algn="ctr"/>
            <a:r>
              <a:rPr lang="es-ES" dirty="0" smtClean="0"/>
              <a:t>África Cáceres</a:t>
            </a:r>
            <a:endParaRPr lang="es-ES" dirty="0"/>
          </a:p>
        </p:txBody>
      </p:sp>
      <p:sp>
        <p:nvSpPr>
          <p:cNvPr id="13" name="12 Rectángulo"/>
          <p:cNvSpPr/>
          <p:nvPr/>
        </p:nvSpPr>
        <p:spPr>
          <a:xfrm>
            <a:off x="6855808" y="4113076"/>
            <a:ext cx="201622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FINANZAS</a:t>
            </a:r>
          </a:p>
          <a:p>
            <a:pPr algn="ctr"/>
            <a:r>
              <a:rPr lang="es-ES" dirty="0" smtClean="0"/>
              <a:t>COORDINADORA:</a:t>
            </a:r>
          </a:p>
          <a:p>
            <a:pPr algn="ctr"/>
            <a:r>
              <a:rPr lang="es-ES" dirty="0" err="1" smtClean="0"/>
              <a:t>May</a:t>
            </a:r>
            <a:r>
              <a:rPr lang="es-ES" dirty="0" smtClean="0"/>
              <a:t> Giménez</a:t>
            </a:r>
            <a:endParaRPr lang="es-ES" dirty="0"/>
          </a:p>
        </p:txBody>
      </p:sp>
      <p:cxnSp>
        <p:nvCxnSpPr>
          <p:cNvPr id="17" name="16 Conector recto"/>
          <p:cNvCxnSpPr>
            <a:stCxn id="2" idx="1"/>
          </p:cNvCxnSpPr>
          <p:nvPr/>
        </p:nvCxnSpPr>
        <p:spPr>
          <a:xfrm flipH="1">
            <a:off x="683568" y="1016732"/>
            <a:ext cx="6503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683568" y="1016732"/>
            <a:ext cx="0" cy="7560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>
            <a:stCxn id="2" idx="3"/>
          </p:cNvCxnSpPr>
          <p:nvPr/>
        </p:nvCxnSpPr>
        <p:spPr>
          <a:xfrm>
            <a:off x="7666112" y="1016732"/>
            <a:ext cx="5805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8244408" y="1016732"/>
            <a:ext cx="0" cy="17641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1007604" y="443711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>
            <a:off x="3347864" y="443711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"/>
          <p:cNvCxnSpPr>
            <a:stCxn id="9" idx="2"/>
          </p:cNvCxnSpPr>
          <p:nvPr/>
        </p:nvCxnSpPr>
        <p:spPr>
          <a:xfrm>
            <a:off x="1223628" y="519319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>
            <a:stCxn id="10" idx="2"/>
          </p:cNvCxnSpPr>
          <p:nvPr/>
        </p:nvCxnSpPr>
        <p:spPr>
          <a:xfrm>
            <a:off x="3489648" y="519319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"/>
          <p:cNvCxnSpPr>
            <a:stCxn id="11" idx="2"/>
          </p:cNvCxnSpPr>
          <p:nvPr/>
        </p:nvCxnSpPr>
        <p:spPr>
          <a:xfrm>
            <a:off x="5688124" y="519319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"/>
          <p:cNvCxnSpPr>
            <a:stCxn id="13" idx="2"/>
          </p:cNvCxnSpPr>
          <p:nvPr/>
        </p:nvCxnSpPr>
        <p:spPr>
          <a:xfrm>
            <a:off x="7863920" y="519319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Rectángulo"/>
          <p:cNvSpPr/>
          <p:nvPr/>
        </p:nvSpPr>
        <p:spPr>
          <a:xfrm>
            <a:off x="180759" y="5475684"/>
            <a:ext cx="2088232" cy="1265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Juanfra</a:t>
            </a:r>
            <a:r>
              <a:rPr lang="es-ES" dirty="0" smtClean="0"/>
              <a:t> Padilla</a:t>
            </a:r>
          </a:p>
          <a:p>
            <a:pPr algn="ctr"/>
            <a:r>
              <a:rPr lang="es-ES" dirty="0" err="1" smtClean="0"/>
              <a:t>Jael</a:t>
            </a:r>
            <a:r>
              <a:rPr lang="es-ES" dirty="0" smtClean="0"/>
              <a:t> </a:t>
            </a:r>
            <a:r>
              <a:rPr lang="es-ES" dirty="0" err="1" smtClean="0"/>
              <a:t>Rodriguez</a:t>
            </a:r>
            <a:endParaRPr lang="es-ES" dirty="0" smtClean="0"/>
          </a:p>
          <a:p>
            <a:pPr algn="ctr"/>
            <a:endParaRPr lang="es-ES" dirty="0"/>
          </a:p>
        </p:txBody>
      </p:sp>
      <p:sp>
        <p:nvSpPr>
          <p:cNvPr id="49" name="48 Rectángulo"/>
          <p:cNvSpPr/>
          <p:nvPr/>
        </p:nvSpPr>
        <p:spPr>
          <a:xfrm>
            <a:off x="2448890" y="5475684"/>
            <a:ext cx="2053333" cy="1265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Jonathan Villavicencio</a:t>
            </a:r>
          </a:p>
          <a:p>
            <a:pPr algn="ctr"/>
            <a:endParaRPr lang="es-ES" dirty="0" smtClean="0"/>
          </a:p>
          <a:p>
            <a:pPr algn="ctr"/>
            <a:endParaRPr lang="es-ES" dirty="0"/>
          </a:p>
        </p:txBody>
      </p:sp>
      <p:sp>
        <p:nvSpPr>
          <p:cNvPr id="50" name="49 Rectángulo"/>
          <p:cNvSpPr/>
          <p:nvPr/>
        </p:nvSpPr>
        <p:spPr>
          <a:xfrm>
            <a:off x="4716016" y="5475684"/>
            <a:ext cx="1944216" cy="1265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Giuseppe Orejuela</a:t>
            </a:r>
          </a:p>
          <a:p>
            <a:pPr algn="ctr"/>
            <a:endParaRPr lang="es-ES" dirty="0"/>
          </a:p>
        </p:txBody>
      </p:sp>
      <p:sp>
        <p:nvSpPr>
          <p:cNvPr id="51" name="50 Rectángulo"/>
          <p:cNvSpPr/>
          <p:nvPr/>
        </p:nvSpPr>
        <p:spPr>
          <a:xfrm>
            <a:off x="6828874" y="5475684"/>
            <a:ext cx="2016224" cy="1265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Alfonso Martínez</a:t>
            </a:r>
            <a:endParaRPr lang="es-ES" dirty="0"/>
          </a:p>
        </p:txBody>
      </p:sp>
      <p:cxnSp>
        <p:nvCxnSpPr>
          <p:cNvPr id="5" name="4 Conector recto"/>
          <p:cNvCxnSpPr>
            <a:stCxn id="2" idx="2"/>
          </p:cNvCxnSpPr>
          <p:nvPr/>
        </p:nvCxnSpPr>
        <p:spPr>
          <a:xfrm>
            <a:off x="4499992" y="1628800"/>
            <a:ext cx="2231" cy="2268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flipH="1">
            <a:off x="1223628" y="3897052"/>
            <a:ext cx="32741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502223" y="3897052"/>
            <a:ext cx="33616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>
            <a:endCxn id="13" idx="0"/>
          </p:cNvCxnSpPr>
          <p:nvPr/>
        </p:nvCxnSpPr>
        <p:spPr>
          <a:xfrm>
            <a:off x="7863920" y="389705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>
            <a:stCxn id="11" idx="0"/>
          </p:cNvCxnSpPr>
          <p:nvPr/>
        </p:nvCxnSpPr>
        <p:spPr>
          <a:xfrm flipV="1">
            <a:off x="5688124" y="389705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>
            <a:endCxn id="10" idx="0"/>
          </p:cNvCxnSpPr>
          <p:nvPr/>
        </p:nvCxnSpPr>
        <p:spPr>
          <a:xfrm>
            <a:off x="3489648" y="389705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>
            <a:endCxn id="9" idx="0"/>
          </p:cNvCxnSpPr>
          <p:nvPr/>
        </p:nvCxnSpPr>
        <p:spPr>
          <a:xfrm flipH="1">
            <a:off x="1223628" y="3897052"/>
            <a:ext cx="1247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6123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48</Words>
  <Application>Microsoft Office PowerPoint</Application>
  <PresentationFormat>Presentación en pantalla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ASAMBLEA GENERAL tod@s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ASAMBLEA GENERAL tod@s</dc:title>
  <dc:creator>Profesor</dc:creator>
  <cp:lastModifiedBy>Profesor</cp:lastModifiedBy>
  <cp:revision>5</cp:revision>
  <dcterms:created xsi:type="dcterms:W3CDTF">2015-10-31T07:13:06Z</dcterms:created>
  <dcterms:modified xsi:type="dcterms:W3CDTF">2015-11-01T06:01:46Z</dcterms:modified>
</cp:coreProperties>
</file>