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5143500" cx="9144000"/>
  <p:notesSz cx="6858000" cy="9144000"/>
  <p:embeddedFontLst>
    <p:embeddedFont>
      <p:font typeface="Playfair Display"/>
      <p:regular r:id="rId24"/>
      <p:bold r:id="rId25"/>
      <p:italic r:id="rId26"/>
      <p:boldItalic r:id="rId27"/>
    </p:embeddedFont>
    <p:embeddedFont>
      <p:font typeface="Lato"/>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PlayfairDisplay-regular.fntdata"/><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PlayfairDisplay-italic.fntdata"/><Relationship Id="rId25" Type="http://schemas.openxmlformats.org/officeDocument/2006/relationships/font" Target="fonts/PlayfairDisplay-bold.fntdata"/><Relationship Id="rId28" Type="http://schemas.openxmlformats.org/officeDocument/2006/relationships/font" Target="fonts/Lato-regular.fntdata"/><Relationship Id="rId27" Type="http://schemas.openxmlformats.org/officeDocument/2006/relationships/font" Target="fonts/PlayfairDisplay-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Lato-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Lato-boldItalic.fntdata"/><Relationship Id="rId30" Type="http://schemas.openxmlformats.org/officeDocument/2006/relationships/font" Target="fonts/Lato-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7" name="Shape 127"/>
        <p:cNvGrpSpPr/>
        <p:nvPr/>
      </p:nvGrpSpPr>
      <p:grpSpPr>
        <a:xfrm>
          <a:off x="0" y="0"/>
          <a:ext cx="0" cy="0"/>
          <a:chOff x="0" y="0"/>
          <a:chExt cx="0" cy="0"/>
        </a:xfrm>
      </p:grpSpPr>
      <p:sp>
        <p:nvSpPr>
          <p:cNvPr id="128" name="Shape 1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9" name="Shape 12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7" name="Shape 137"/>
        <p:cNvGrpSpPr/>
        <p:nvPr/>
      </p:nvGrpSpPr>
      <p:grpSpPr>
        <a:xfrm>
          <a:off x="0" y="0"/>
          <a:ext cx="0" cy="0"/>
          <a:chOff x="0" y="0"/>
          <a:chExt cx="0" cy="0"/>
        </a:xfrm>
      </p:grpSpPr>
      <p:sp>
        <p:nvSpPr>
          <p:cNvPr id="138" name="Shape 1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9" name="Shape 13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4" name="Shape 14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1" name="Shape 151"/>
        <p:cNvGrpSpPr/>
        <p:nvPr/>
      </p:nvGrpSpPr>
      <p:grpSpPr>
        <a:xfrm>
          <a:off x="0" y="0"/>
          <a:ext cx="0" cy="0"/>
          <a:chOff x="0" y="0"/>
          <a:chExt cx="0" cy="0"/>
        </a:xfrm>
      </p:grpSpPr>
      <p:sp>
        <p:nvSpPr>
          <p:cNvPr id="152" name="Shape 1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3" name="Shape 15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1" name="Shape 161"/>
        <p:cNvGrpSpPr/>
        <p:nvPr/>
      </p:nvGrpSpPr>
      <p:grpSpPr>
        <a:xfrm>
          <a:off x="0" y="0"/>
          <a:ext cx="0" cy="0"/>
          <a:chOff x="0" y="0"/>
          <a:chExt cx="0" cy="0"/>
        </a:xfrm>
      </p:grpSpPr>
      <p:sp>
        <p:nvSpPr>
          <p:cNvPr id="162" name="Shape 1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3" name="Shape 16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0" name="Shape 170"/>
        <p:cNvGrpSpPr/>
        <p:nvPr/>
      </p:nvGrpSpPr>
      <p:grpSpPr>
        <a:xfrm>
          <a:off x="0" y="0"/>
          <a:ext cx="0" cy="0"/>
          <a:chOff x="0" y="0"/>
          <a:chExt cx="0" cy="0"/>
        </a:xfrm>
      </p:grpSpPr>
      <p:sp>
        <p:nvSpPr>
          <p:cNvPr id="171" name="Shape 1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2" name="Shape 17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8" name="Shape 178"/>
        <p:cNvGrpSpPr/>
        <p:nvPr/>
      </p:nvGrpSpPr>
      <p:grpSpPr>
        <a:xfrm>
          <a:off x="0" y="0"/>
          <a:ext cx="0" cy="0"/>
          <a:chOff x="0" y="0"/>
          <a:chExt cx="0" cy="0"/>
        </a:xfrm>
      </p:grpSpPr>
      <p:sp>
        <p:nvSpPr>
          <p:cNvPr id="179" name="Shape 1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0" name="Shape 18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7" name="Shape 187"/>
        <p:cNvGrpSpPr/>
        <p:nvPr/>
      </p:nvGrpSpPr>
      <p:grpSpPr>
        <a:xfrm>
          <a:off x="0" y="0"/>
          <a:ext cx="0" cy="0"/>
          <a:chOff x="0" y="0"/>
          <a:chExt cx="0" cy="0"/>
        </a:xfrm>
      </p:grpSpPr>
      <p:sp>
        <p:nvSpPr>
          <p:cNvPr id="188" name="Shape 1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9" name="Shape 18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6" name="Shape 196"/>
        <p:cNvGrpSpPr/>
        <p:nvPr/>
      </p:nvGrpSpPr>
      <p:grpSpPr>
        <a:xfrm>
          <a:off x="0" y="0"/>
          <a:ext cx="0" cy="0"/>
          <a:chOff x="0" y="0"/>
          <a:chExt cx="0" cy="0"/>
        </a:xfrm>
      </p:grpSpPr>
      <p:sp>
        <p:nvSpPr>
          <p:cNvPr id="197" name="Shape 1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8" name="Shape 19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5" name="Shape 205"/>
        <p:cNvGrpSpPr/>
        <p:nvPr/>
      </p:nvGrpSpPr>
      <p:grpSpPr>
        <a:xfrm>
          <a:off x="0" y="0"/>
          <a:ext cx="0" cy="0"/>
          <a:chOff x="0" y="0"/>
          <a:chExt cx="0" cy="0"/>
        </a:xfrm>
      </p:grpSpPr>
      <p:sp>
        <p:nvSpPr>
          <p:cNvPr id="206" name="Shape 2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7" name="Shape 20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 name="Shape 61"/>
        <p:cNvGrpSpPr/>
        <p:nvPr/>
      </p:nvGrpSpPr>
      <p:grpSpPr>
        <a:xfrm>
          <a:off x="0" y="0"/>
          <a:ext cx="0" cy="0"/>
          <a:chOff x="0" y="0"/>
          <a:chExt cx="0" cy="0"/>
        </a:xfrm>
      </p:grpSpPr>
      <p:sp>
        <p:nvSpPr>
          <p:cNvPr id="62" name="Shape 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3" name="Shape 6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6" name="Shape 66"/>
        <p:cNvGrpSpPr/>
        <p:nvPr/>
      </p:nvGrpSpPr>
      <p:grpSpPr>
        <a:xfrm>
          <a:off x="0" y="0"/>
          <a:ext cx="0" cy="0"/>
          <a:chOff x="0" y="0"/>
          <a:chExt cx="0" cy="0"/>
        </a:xfrm>
      </p:grpSpPr>
      <p:sp>
        <p:nvSpPr>
          <p:cNvPr id="67" name="Shape 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8" name="Shape 6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6" name="Shape 8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5" name="Shape 9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1" name="Shape 101"/>
        <p:cNvGrpSpPr/>
        <p:nvPr/>
      </p:nvGrpSpPr>
      <p:grpSpPr>
        <a:xfrm>
          <a:off x="0" y="0"/>
          <a:ext cx="0" cy="0"/>
          <a:chOff x="0" y="0"/>
          <a:chExt cx="0" cy="0"/>
        </a:xfrm>
      </p:grpSpPr>
      <p:sp>
        <p:nvSpPr>
          <p:cNvPr id="102" name="Shape 1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3" name="Shape 10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1" name="Shape 11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0" name="Shape 12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p:nvPr/>
        </p:nvSpPr>
        <p:spPr>
          <a:xfrm>
            <a:off x="2749050" y="748800"/>
            <a:ext cx="3645900" cy="36459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1" name="Shape 11"/>
          <p:cNvSpPr/>
          <p:nvPr/>
        </p:nvSpPr>
        <p:spPr>
          <a:xfrm>
            <a:off x="2992950" y="992700"/>
            <a:ext cx="3158100" cy="3158100"/>
          </a:xfrm>
          <a:prstGeom prst="rect">
            <a:avLst/>
          </a:prstGeom>
          <a:noFill/>
          <a:ln cap="flat" cmpd="sng" w="28575">
            <a:solidFill>
              <a:schemeClr val="lt1"/>
            </a:solidFill>
            <a:prstDash val="solid"/>
            <a:miter/>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2" name="Shape 12"/>
          <p:cNvSpPr txBox="1"/>
          <p:nvPr>
            <p:ph type="ctrTitle"/>
          </p:nvPr>
        </p:nvSpPr>
        <p:spPr>
          <a:xfrm>
            <a:off x="3096250" y="1627200"/>
            <a:ext cx="2951400" cy="1584300"/>
          </a:xfrm>
          <a:prstGeom prst="rect">
            <a:avLst/>
          </a:prstGeom>
        </p:spPr>
        <p:txBody>
          <a:bodyPr anchorCtr="0" anchor="ctr" bIns="91425" lIns="91425" rIns="91425" tIns="91425"/>
          <a:lstStyle>
            <a:lvl1pPr lvl="0" algn="ctr">
              <a:spcBef>
                <a:spcPts val="0"/>
              </a:spcBef>
              <a:buClr>
                <a:schemeClr val="lt1"/>
              </a:buClr>
              <a:buFont typeface="Lato"/>
              <a:defRPr>
                <a:solidFill>
                  <a:schemeClr val="lt1"/>
                </a:solidFill>
                <a:latin typeface="Lato"/>
                <a:ea typeface="Lato"/>
                <a:cs typeface="Lato"/>
                <a:sym typeface="Lato"/>
              </a:defRPr>
            </a:lvl1pPr>
            <a:lvl2pPr lvl="1" algn="ctr">
              <a:spcBef>
                <a:spcPts val="0"/>
              </a:spcBef>
              <a:buClr>
                <a:schemeClr val="lt1"/>
              </a:buClr>
              <a:buFont typeface="Lato"/>
              <a:defRPr>
                <a:solidFill>
                  <a:schemeClr val="lt1"/>
                </a:solidFill>
                <a:latin typeface="Lato"/>
                <a:ea typeface="Lato"/>
                <a:cs typeface="Lato"/>
                <a:sym typeface="Lato"/>
              </a:defRPr>
            </a:lvl2pPr>
            <a:lvl3pPr lvl="2" algn="ctr">
              <a:spcBef>
                <a:spcPts val="0"/>
              </a:spcBef>
              <a:buClr>
                <a:schemeClr val="lt1"/>
              </a:buClr>
              <a:buFont typeface="Lato"/>
              <a:defRPr>
                <a:solidFill>
                  <a:schemeClr val="lt1"/>
                </a:solidFill>
                <a:latin typeface="Lato"/>
                <a:ea typeface="Lato"/>
                <a:cs typeface="Lato"/>
                <a:sym typeface="Lato"/>
              </a:defRPr>
            </a:lvl3pPr>
            <a:lvl4pPr lvl="3" algn="ctr">
              <a:spcBef>
                <a:spcPts val="0"/>
              </a:spcBef>
              <a:buClr>
                <a:schemeClr val="lt1"/>
              </a:buClr>
              <a:buFont typeface="Lato"/>
              <a:defRPr>
                <a:solidFill>
                  <a:schemeClr val="lt1"/>
                </a:solidFill>
                <a:latin typeface="Lato"/>
                <a:ea typeface="Lato"/>
                <a:cs typeface="Lato"/>
                <a:sym typeface="Lato"/>
              </a:defRPr>
            </a:lvl4pPr>
            <a:lvl5pPr lvl="4" algn="ctr">
              <a:spcBef>
                <a:spcPts val="0"/>
              </a:spcBef>
              <a:buClr>
                <a:schemeClr val="lt1"/>
              </a:buClr>
              <a:buFont typeface="Lato"/>
              <a:defRPr>
                <a:solidFill>
                  <a:schemeClr val="lt1"/>
                </a:solidFill>
                <a:latin typeface="Lato"/>
                <a:ea typeface="Lato"/>
                <a:cs typeface="Lato"/>
                <a:sym typeface="Lato"/>
              </a:defRPr>
            </a:lvl5pPr>
            <a:lvl6pPr lvl="5" algn="ctr">
              <a:spcBef>
                <a:spcPts val="0"/>
              </a:spcBef>
              <a:buClr>
                <a:schemeClr val="lt1"/>
              </a:buClr>
              <a:buFont typeface="Lato"/>
              <a:defRPr>
                <a:solidFill>
                  <a:schemeClr val="lt1"/>
                </a:solidFill>
                <a:latin typeface="Lato"/>
                <a:ea typeface="Lato"/>
                <a:cs typeface="Lato"/>
                <a:sym typeface="Lato"/>
              </a:defRPr>
            </a:lvl6pPr>
            <a:lvl7pPr lvl="6" algn="ctr">
              <a:spcBef>
                <a:spcPts val="0"/>
              </a:spcBef>
              <a:buClr>
                <a:schemeClr val="lt1"/>
              </a:buClr>
              <a:buFont typeface="Lato"/>
              <a:defRPr>
                <a:solidFill>
                  <a:schemeClr val="lt1"/>
                </a:solidFill>
                <a:latin typeface="Lato"/>
                <a:ea typeface="Lato"/>
                <a:cs typeface="Lato"/>
                <a:sym typeface="Lato"/>
              </a:defRPr>
            </a:lvl7pPr>
            <a:lvl8pPr lvl="7" algn="ctr">
              <a:spcBef>
                <a:spcPts val="0"/>
              </a:spcBef>
              <a:buClr>
                <a:schemeClr val="lt1"/>
              </a:buClr>
              <a:buFont typeface="Lato"/>
              <a:defRPr>
                <a:solidFill>
                  <a:schemeClr val="lt1"/>
                </a:solidFill>
                <a:latin typeface="Lato"/>
                <a:ea typeface="Lato"/>
                <a:cs typeface="Lato"/>
                <a:sym typeface="Lato"/>
              </a:defRPr>
            </a:lvl8pPr>
            <a:lvl9pPr lvl="8" algn="ctr">
              <a:spcBef>
                <a:spcPts val="0"/>
              </a:spcBef>
              <a:buClr>
                <a:schemeClr val="lt1"/>
              </a:buClr>
              <a:buFont typeface="Lato"/>
              <a:defRPr>
                <a:solidFill>
                  <a:schemeClr val="lt1"/>
                </a:solidFill>
                <a:latin typeface="Lato"/>
                <a:ea typeface="Lato"/>
                <a:cs typeface="Lato"/>
                <a:sym typeface="Lato"/>
              </a:defRPr>
            </a:lvl9pPr>
          </a:lstStyle>
          <a:p/>
        </p:txBody>
      </p:sp>
      <p:sp>
        <p:nvSpPr>
          <p:cNvPr id="13" name="Shape 13"/>
          <p:cNvSpPr txBox="1"/>
          <p:nvPr>
            <p:ph idx="1" type="subTitle"/>
          </p:nvPr>
        </p:nvSpPr>
        <p:spPr>
          <a:xfrm>
            <a:off x="3096362" y="3266930"/>
            <a:ext cx="2951400" cy="701400"/>
          </a:xfrm>
          <a:prstGeom prst="rect">
            <a:avLst/>
          </a:prstGeom>
        </p:spPr>
        <p:txBody>
          <a:bodyPr anchorCtr="0" anchor="b" bIns="91425" lIns="91425" rIns="91425" tIns="91425"/>
          <a:lstStyle>
            <a:lvl1pPr lvl="0" algn="ctr">
              <a:lnSpc>
                <a:spcPct val="100000"/>
              </a:lnSpc>
              <a:spcBef>
                <a:spcPts val="0"/>
              </a:spcBef>
              <a:spcAft>
                <a:spcPts val="0"/>
              </a:spcAft>
              <a:buClr>
                <a:schemeClr val="lt1"/>
              </a:buClr>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9pPr>
          </a:lstStyle>
          <a:p/>
        </p:txBody>
      </p:sp>
      <p:sp>
        <p:nvSpPr>
          <p:cNvPr id="14" name="Shape 14"/>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8"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50" name="Shape 50"/>
          <p:cNvSpPr txBox="1"/>
          <p:nvPr>
            <p:ph type="title"/>
          </p:nvPr>
        </p:nvSpPr>
        <p:spPr>
          <a:xfrm>
            <a:off x="311700" y="1233100"/>
            <a:ext cx="8520600" cy="1610100"/>
          </a:xfrm>
          <a:prstGeom prst="rect">
            <a:avLst/>
          </a:prstGeom>
        </p:spPr>
        <p:txBody>
          <a:bodyPr anchorCtr="0" anchor="b" bIns="91425" lIns="91425" rIns="91425" tIns="91425"/>
          <a:lstStyle>
            <a:lvl1pPr lvl="0" algn="ctr">
              <a:spcBef>
                <a:spcPts val="0"/>
              </a:spcBef>
              <a:buSzPct val="100000"/>
              <a:buFont typeface="Lato"/>
              <a:defRPr sz="10000">
                <a:latin typeface="Lato"/>
                <a:ea typeface="Lato"/>
                <a:cs typeface="Lato"/>
                <a:sym typeface="Lato"/>
              </a:defRPr>
            </a:lvl1pPr>
            <a:lvl2pPr lvl="1" algn="ctr">
              <a:spcBef>
                <a:spcPts val="0"/>
              </a:spcBef>
              <a:buSzPct val="100000"/>
              <a:buFont typeface="Lato"/>
              <a:defRPr sz="10000">
                <a:latin typeface="Lato"/>
                <a:ea typeface="Lato"/>
                <a:cs typeface="Lato"/>
                <a:sym typeface="Lato"/>
              </a:defRPr>
            </a:lvl2pPr>
            <a:lvl3pPr lvl="2" algn="ctr">
              <a:spcBef>
                <a:spcPts val="0"/>
              </a:spcBef>
              <a:buSzPct val="100000"/>
              <a:buFont typeface="Lato"/>
              <a:defRPr sz="10000">
                <a:latin typeface="Lato"/>
                <a:ea typeface="Lato"/>
                <a:cs typeface="Lato"/>
                <a:sym typeface="Lato"/>
              </a:defRPr>
            </a:lvl3pPr>
            <a:lvl4pPr lvl="3" algn="ctr">
              <a:spcBef>
                <a:spcPts val="0"/>
              </a:spcBef>
              <a:buSzPct val="100000"/>
              <a:buFont typeface="Lato"/>
              <a:defRPr sz="10000">
                <a:latin typeface="Lato"/>
                <a:ea typeface="Lato"/>
                <a:cs typeface="Lato"/>
                <a:sym typeface="Lato"/>
              </a:defRPr>
            </a:lvl4pPr>
            <a:lvl5pPr lvl="4" algn="ctr">
              <a:spcBef>
                <a:spcPts val="0"/>
              </a:spcBef>
              <a:buSzPct val="100000"/>
              <a:buFont typeface="Lato"/>
              <a:defRPr sz="10000">
                <a:latin typeface="Lato"/>
                <a:ea typeface="Lato"/>
                <a:cs typeface="Lato"/>
                <a:sym typeface="Lato"/>
              </a:defRPr>
            </a:lvl5pPr>
            <a:lvl6pPr lvl="5" algn="ctr">
              <a:spcBef>
                <a:spcPts val="0"/>
              </a:spcBef>
              <a:buSzPct val="100000"/>
              <a:buFont typeface="Lato"/>
              <a:defRPr sz="10000">
                <a:latin typeface="Lato"/>
                <a:ea typeface="Lato"/>
                <a:cs typeface="Lato"/>
                <a:sym typeface="Lato"/>
              </a:defRPr>
            </a:lvl6pPr>
            <a:lvl7pPr lvl="6" algn="ctr">
              <a:spcBef>
                <a:spcPts val="0"/>
              </a:spcBef>
              <a:buSzPct val="100000"/>
              <a:buFont typeface="Lato"/>
              <a:defRPr sz="10000">
                <a:latin typeface="Lato"/>
                <a:ea typeface="Lato"/>
                <a:cs typeface="Lato"/>
                <a:sym typeface="Lato"/>
              </a:defRPr>
            </a:lvl7pPr>
            <a:lvl8pPr lvl="7" algn="ctr">
              <a:spcBef>
                <a:spcPts val="0"/>
              </a:spcBef>
              <a:buSzPct val="100000"/>
              <a:buFont typeface="Lato"/>
              <a:defRPr sz="10000">
                <a:latin typeface="Lato"/>
                <a:ea typeface="Lato"/>
                <a:cs typeface="Lato"/>
                <a:sym typeface="Lato"/>
              </a:defRPr>
            </a:lvl8pPr>
            <a:lvl9pPr lvl="8" algn="ctr">
              <a:spcBef>
                <a:spcPts val="0"/>
              </a:spcBef>
              <a:buSzPct val="100000"/>
              <a:buFont typeface="Lato"/>
              <a:defRPr sz="10000">
                <a:latin typeface="Lato"/>
                <a:ea typeface="Lato"/>
                <a:cs typeface="Lato"/>
                <a:sym typeface="Lato"/>
              </a:defRPr>
            </a:lvl9pPr>
          </a:lstStyle>
          <a:p/>
        </p:txBody>
      </p:sp>
      <p:sp>
        <p:nvSpPr>
          <p:cNvPr id="51" name="Shape 51"/>
          <p:cNvSpPr txBox="1"/>
          <p:nvPr>
            <p:ph idx="1" type="body"/>
          </p:nvPr>
        </p:nvSpPr>
        <p:spPr>
          <a:xfrm>
            <a:off x="311700" y="2919450"/>
            <a:ext cx="8520600" cy="10716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2" name="Shape 52"/>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dk1"/>
        </a:solidFill>
      </p:bgPr>
    </p:bg>
    <p:spTree>
      <p:nvGrpSpPr>
        <p:cNvPr id="15" name="Shape 15"/>
        <p:cNvGrpSpPr/>
        <p:nvPr/>
      </p:nvGrpSpPr>
      <p:grpSpPr>
        <a:xfrm>
          <a:off x="0" y="0"/>
          <a:ext cx="0" cy="0"/>
          <a:chOff x="0" y="0"/>
          <a:chExt cx="0" cy="0"/>
        </a:xfrm>
      </p:grpSpPr>
      <p:sp>
        <p:nvSpPr>
          <p:cNvPr id="16" name="Shape 16"/>
          <p:cNvSpPr txBox="1"/>
          <p:nvPr>
            <p:ph type="title"/>
          </p:nvPr>
        </p:nvSpPr>
        <p:spPr>
          <a:xfrm>
            <a:off x="509550" y="1423875"/>
            <a:ext cx="8124900" cy="1798200"/>
          </a:xfrm>
          <a:prstGeom prst="rect">
            <a:avLst/>
          </a:prstGeom>
        </p:spPr>
        <p:txBody>
          <a:bodyPr anchorCtr="0" anchor="ctr" bIns="91425" lIns="91425" rIns="91425" tIns="91425"/>
          <a:lstStyle>
            <a:lvl1pPr lvl="0" algn="ctr">
              <a:spcBef>
                <a:spcPts val="0"/>
              </a:spcBef>
              <a:buClr>
                <a:schemeClr val="lt1"/>
              </a:buClr>
              <a:buSzPct val="100000"/>
              <a:buFont typeface="Lato"/>
              <a:defRPr b="0" sz="4800">
                <a:solidFill>
                  <a:schemeClr val="lt1"/>
                </a:solidFill>
                <a:latin typeface="Lato"/>
                <a:ea typeface="Lato"/>
                <a:cs typeface="Lato"/>
                <a:sym typeface="Lato"/>
              </a:defRPr>
            </a:lvl1pPr>
            <a:lvl2pPr lvl="1" algn="ctr">
              <a:spcBef>
                <a:spcPts val="0"/>
              </a:spcBef>
              <a:buClr>
                <a:schemeClr val="lt1"/>
              </a:buClr>
              <a:buSzPct val="100000"/>
              <a:buFont typeface="Lato"/>
              <a:defRPr b="0" sz="4800">
                <a:solidFill>
                  <a:schemeClr val="lt1"/>
                </a:solidFill>
                <a:latin typeface="Lato"/>
                <a:ea typeface="Lato"/>
                <a:cs typeface="Lato"/>
                <a:sym typeface="Lato"/>
              </a:defRPr>
            </a:lvl2pPr>
            <a:lvl3pPr lvl="2" algn="ctr">
              <a:spcBef>
                <a:spcPts val="0"/>
              </a:spcBef>
              <a:buClr>
                <a:schemeClr val="lt1"/>
              </a:buClr>
              <a:buSzPct val="100000"/>
              <a:buFont typeface="Lato"/>
              <a:defRPr b="0" sz="4800">
                <a:solidFill>
                  <a:schemeClr val="lt1"/>
                </a:solidFill>
                <a:latin typeface="Lato"/>
                <a:ea typeface="Lato"/>
                <a:cs typeface="Lato"/>
                <a:sym typeface="Lato"/>
              </a:defRPr>
            </a:lvl3pPr>
            <a:lvl4pPr lvl="3" algn="ctr">
              <a:spcBef>
                <a:spcPts val="0"/>
              </a:spcBef>
              <a:buClr>
                <a:schemeClr val="lt1"/>
              </a:buClr>
              <a:buSzPct val="100000"/>
              <a:buFont typeface="Lato"/>
              <a:defRPr b="0" sz="4800">
                <a:solidFill>
                  <a:schemeClr val="lt1"/>
                </a:solidFill>
                <a:latin typeface="Lato"/>
                <a:ea typeface="Lato"/>
                <a:cs typeface="Lato"/>
                <a:sym typeface="Lato"/>
              </a:defRPr>
            </a:lvl4pPr>
            <a:lvl5pPr lvl="4" algn="ctr">
              <a:spcBef>
                <a:spcPts val="0"/>
              </a:spcBef>
              <a:buClr>
                <a:schemeClr val="lt1"/>
              </a:buClr>
              <a:buSzPct val="100000"/>
              <a:buFont typeface="Lato"/>
              <a:defRPr b="0" sz="4800">
                <a:solidFill>
                  <a:schemeClr val="lt1"/>
                </a:solidFill>
                <a:latin typeface="Lato"/>
                <a:ea typeface="Lato"/>
                <a:cs typeface="Lato"/>
                <a:sym typeface="Lato"/>
              </a:defRPr>
            </a:lvl5pPr>
            <a:lvl6pPr lvl="5" algn="ctr">
              <a:spcBef>
                <a:spcPts val="0"/>
              </a:spcBef>
              <a:buClr>
                <a:schemeClr val="lt1"/>
              </a:buClr>
              <a:buSzPct val="100000"/>
              <a:buFont typeface="Lato"/>
              <a:defRPr b="0" sz="4800">
                <a:solidFill>
                  <a:schemeClr val="lt1"/>
                </a:solidFill>
                <a:latin typeface="Lato"/>
                <a:ea typeface="Lato"/>
                <a:cs typeface="Lato"/>
                <a:sym typeface="Lato"/>
              </a:defRPr>
            </a:lvl6pPr>
            <a:lvl7pPr lvl="6" algn="ctr">
              <a:spcBef>
                <a:spcPts val="0"/>
              </a:spcBef>
              <a:buClr>
                <a:schemeClr val="lt1"/>
              </a:buClr>
              <a:buSzPct val="100000"/>
              <a:buFont typeface="Lato"/>
              <a:defRPr b="0" sz="4800">
                <a:solidFill>
                  <a:schemeClr val="lt1"/>
                </a:solidFill>
                <a:latin typeface="Lato"/>
                <a:ea typeface="Lato"/>
                <a:cs typeface="Lato"/>
                <a:sym typeface="Lato"/>
              </a:defRPr>
            </a:lvl7pPr>
            <a:lvl8pPr lvl="7" algn="ctr">
              <a:spcBef>
                <a:spcPts val="0"/>
              </a:spcBef>
              <a:buClr>
                <a:schemeClr val="lt1"/>
              </a:buClr>
              <a:buSzPct val="100000"/>
              <a:buFont typeface="Lato"/>
              <a:defRPr b="0" sz="4800">
                <a:solidFill>
                  <a:schemeClr val="lt1"/>
                </a:solidFill>
                <a:latin typeface="Lato"/>
                <a:ea typeface="Lato"/>
                <a:cs typeface="Lato"/>
                <a:sym typeface="Lato"/>
              </a:defRPr>
            </a:lvl8pPr>
            <a:lvl9pPr lvl="8" algn="ctr">
              <a:spcBef>
                <a:spcPts val="0"/>
              </a:spcBef>
              <a:buClr>
                <a:schemeClr val="lt1"/>
              </a:buClr>
              <a:buSzPct val="100000"/>
              <a:buFont typeface="Lato"/>
              <a:defRPr b="0" sz="4800">
                <a:solidFill>
                  <a:schemeClr val="lt1"/>
                </a:solidFill>
                <a:latin typeface="Lato"/>
                <a:ea typeface="Lato"/>
                <a:cs typeface="Lato"/>
                <a:sym typeface="Lato"/>
              </a:defRPr>
            </a:lvl9pPr>
          </a:lstStyle>
          <a:p/>
        </p:txBody>
      </p:sp>
      <p:sp>
        <p:nvSpPr>
          <p:cNvPr id="17" name="Shape 17"/>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8"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20" name="Shape 20"/>
          <p:cNvSpPr txBox="1"/>
          <p:nvPr>
            <p:ph type="title"/>
          </p:nvPr>
        </p:nvSpPr>
        <p:spPr>
          <a:xfrm>
            <a:off x="311700" y="391350"/>
            <a:ext cx="8520600" cy="6261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1" name="Shape 21"/>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3" name="Shape 23"/>
        <p:cNvGrpSpPr/>
        <p:nvPr/>
      </p:nvGrpSpPr>
      <p:grpSpPr>
        <a:xfrm>
          <a:off x="0" y="0"/>
          <a:ext cx="0" cy="0"/>
          <a:chOff x="0" y="0"/>
          <a:chExt cx="0" cy="0"/>
        </a:xfrm>
      </p:grpSpPr>
      <p:sp>
        <p:nvSpPr>
          <p:cNvPr id="24" name="Shape 24"/>
          <p:cNvSpPr txBox="1"/>
          <p:nvPr>
            <p:ph type="title"/>
          </p:nvPr>
        </p:nvSpPr>
        <p:spPr>
          <a:xfrm>
            <a:off x="311700" y="391350"/>
            <a:ext cx="8520600" cy="6261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5" name="Shape 25"/>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6" name="Shape 26"/>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7" name="Shape 27"/>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8" name="Shape 28"/>
        <p:cNvGrpSpPr/>
        <p:nvPr/>
      </p:nvGrpSpPr>
      <p:grpSpPr>
        <a:xfrm>
          <a:off x="0" y="0"/>
          <a:ext cx="0" cy="0"/>
          <a:chOff x="0" y="0"/>
          <a:chExt cx="0" cy="0"/>
        </a:xfrm>
      </p:grpSpPr>
      <p:sp>
        <p:nvSpPr>
          <p:cNvPr id="29" name="Shape 29"/>
          <p:cNvSpPr txBox="1"/>
          <p:nvPr>
            <p:ph type="title"/>
          </p:nvPr>
        </p:nvSpPr>
        <p:spPr>
          <a:xfrm>
            <a:off x="311700" y="391350"/>
            <a:ext cx="8520600" cy="6261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0" name="Shape 30"/>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1" name="Shape 31"/>
        <p:cNvGrpSpPr/>
        <p:nvPr/>
      </p:nvGrpSpPr>
      <p:grpSpPr>
        <a:xfrm>
          <a:off x="0" y="0"/>
          <a:ext cx="0" cy="0"/>
          <a:chOff x="0" y="0"/>
          <a:chExt cx="0" cy="0"/>
        </a:xfrm>
      </p:grpSpPr>
      <p:sp>
        <p:nvSpPr>
          <p:cNvPr id="32" name="Shape 32"/>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3" name="Shape 33"/>
          <p:cNvSpPr txBox="1"/>
          <p:nvPr>
            <p:ph idx="1" type="body"/>
          </p:nvPr>
        </p:nvSpPr>
        <p:spPr>
          <a:xfrm>
            <a:off x="311700" y="1391377"/>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4" name="Shape 34"/>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dk2"/>
        </a:solidFill>
      </p:bgPr>
    </p:bg>
    <p:spTree>
      <p:nvGrpSpPr>
        <p:cNvPr id="35" name="Shape 35"/>
        <p:cNvGrpSpPr/>
        <p:nvPr/>
      </p:nvGrpSpPr>
      <p:grpSpPr>
        <a:xfrm>
          <a:off x="0" y="0"/>
          <a:ext cx="0" cy="0"/>
          <a:chOff x="0" y="0"/>
          <a:chExt cx="0" cy="0"/>
        </a:xfrm>
      </p:grpSpPr>
      <p:sp>
        <p:nvSpPr>
          <p:cNvPr id="36" name="Shape 36"/>
          <p:cNvSpPr txBox="1"/>
          <p:nvPr>
            <p:ph type="title"/>
          </p:nvPr>
        </p:nvSpPr>
        <p:spPr>
          <a:xfrm>
            <a:off x="490250" y="526350"/>
            <a:ext cx="5618700" cy="4090800"/>
          </a:xfrm>
          <a:prstGeom prst="rect">
            <a:avLst/>
          </a:prstGeom>
        </p:spPr>
        <p:txBody>
          <a:bodyPr anchorCtr="0" anchor="ctr" bIns="91425" lIns="91425" rIns="91425" tIns="91425"/>
          <a:lstStyle>
            <a:lvl1pPr lvl="0">
              <a:spcBef>
                <a:spcPts val="0"/>
              </a:spcBef>
              <a:buClr>
                <a:schemeClr val="lt1"/>
              </a:buClr>
              <a:buSzPct val="100000"/>
              <a:buFont typeface="Lato"/>
              <a:defRPr b="0" sz="4800">
                <a:solidFill>
                  <a:schemeClr val="lt1"/>
                </a:solidFill>
                <a:latin typeface="Lato"/>
                <a:ea typeface="Lato"/>
                <a:cs typeface="Lato"/>
                <a:sym typeface="Lato"/>
              </a:defRPr>
            </a:lvl1pPr>
            <a:lvl2pPr lvl="1">
              <a:spcBef>
                <a:spcPts val="0"/>
              </a:spcBef>
              <a:buClr>
                <a:schemeClr val="lt1"/>
              </a:buClr>
              <a:buSzPct val="100000"/>
              <a:buFont typeface="Lato"/>
              <a:defRPr b="0" sz="4800">
                <a:solidFill>
                  <a:schemeClr val="lt1"/>
                </a:solidFill>
                <a:latin typeface="Lato"/>
                <a:ea typeface="Lato"/>
                <a:cs typeface="Lato"/>
                <a:sym typeface="Lato"/>
              </a:defRPr>
            </a:lvl2pPr>
            <a:lvl3pPr lvl="2">
              <a:spcBef>
                <a:spcPts val="0"/>
              </a:spcBef>
              <a:buClr>
                <a:schemeClr val="lt1"/>
              </a:buClr>
              <a:buSzPct val="100000"/>
              <a:buFont typeface="Lato"/>
              <a:defRPr b="0" sz="4800">
                <a:solidFill>
                  <a:schemeClr val="lt1"/>
                </a:solidFill>
                <a:latin typeface="Lato"/>
                <a:ea typeface="Lato"/>
                <a:cs typeface="Lato"/>
                <a:sym typeface="Lato"/>
              </a:defRPr>
            </a:lvl3pPr>
            <a:lvl4pPr lvl="3">
              <a:spcBef>
                <a:spcPts val="0"/>
              </a:spcBef>
              <a:buClr>
                <a:schemeClr val="lt1"/>
              </a:buClr>
              <a:buSzPct val="100000"/>
              <a:buFont typeface="Lato"/>
              <a:defRPr b="0" sz="4800">
                <a:solidFill>
                  <a:schemeClr val="lt1"/>
                </a:solidFill>
                <a:latin typeface="Lato"/>
                <a:ea typeface="Lato"/>
                <a:cs typeface="Lato"/>
                <a:sym typeface="Lato"/>
              </a:defRPr>
            </a:lvl4pPr>
            <a:lvl5pPr lvl="4">
              <a:spcBef>
                <a:spcPts val="0"/>
              </a:spcBef>
              <a:buClr>
                <a:schemeClr val="lt1"/>
              </a:buClr>
              <a:buSzPct val="100000"/>
              <a:buFont typeface="Lato"/>
              <a:defRPr b="0" sz="4800">
                <a:solidFill>
                  <a:schemeClr val="lt1"/>
                </a:solidFill>
                <a:latin typeface="Lato"/>
                <a:ea typeface="Lato"/>
                <a:cs typeface="Lato"/>
                <a:sym typeface="Lato"/>
              </a:defRPr>
            </a:lvl5pPr>
            <a:lvl6pPr lvl="5">
              <a:spcBef>
                <a:spcPts val="0"/>
              </a:spcBef>
              <a:buClr>
                <a:schemeClr val="lt1"/>
              </a:buClr>
              <a:buSzPct val="100000"/>
              <a:buFont typeface="Lato"/>
              <a:defRPr b="0" sz="4800">
                <a:solidFill>
                  <a:schemeClr val="lt1"/>
                </a:solidFill>
                <a:latin typeface="Lato"/>
                <a:ea typeface="Lato"/>
                <a:cs typeface="Lato"/>
                <a:sym typeface="Lato"/>
              </a:defRPr>
            </a:lvl6pPr>
            <a:lvl7pPr lvl="6">
              <a:spcBef>
                <a:spcPts val="0"/>
              </a:spcBef>
              <a:buClr>
                <a:schemeClr val="lt1"/>
              </a:buClr>
              <a:buSzPct val="100000"/>
              <a:buFont typeface="Lato"/>
              <a:defRPr b="0" sz="4800">
                <a:solidFill>
                  <a:schemeClr val="lt1"/>
                </a:solidFill>
                <a:latin typeface="Lato"/>
                <a:ea typeface="Lato"/>
                <a:cs typeface="Lato"/>
                <a:sym typeface="Lato"/>
              </a:defRPr>
            </a:lvl7pPr>
            <a:lvl8pPr lvl="7">
              <a:spcBef>
                <a:spcPts val="0"/>
              </a:spcBef>
              <a:buClr>
                <a:schemeClr val="lt1"/>
              </a:buClr>
              <a:buSzPct val="100000"/>
              <a:buFont typeface="Lato"/>
              <a:defRPr b="0" sz="4800">
                <a:solidFill>
                  <a:schemeClr val="lt1"/>
                </a:solidFill>
                <a:latin typeface="Lato"/>
                <a:ea typeface="Lato"/>
                <a:cs typeface="Lato"/>
                <a:sym typeface="Lato"/>
              </a:defRPr>
            </a:lvl8pPr>
            <a:lvl9pPr lvl="8">
              <a:spcBef>
                <a:spcPts val="0"/>
              </a:spcBef>
              <a:buClr>
                <a:schemeClr val="lt1"/>
              </a:buClr>
              <a:buSzPct val="100000"/>
              <a:buFont typeface="Lato"/>
              <a:defRPr b="0" sz="4800">
                <a:solidFill>
                  <a:schemeClr val="lt1"/>
                </a:solidFill>
                <a:latin typeface="Lato"/>
                <a:ea typeface="Lato"/>
                <a:cs typeface="Lato"/>
                <a:sym typeface="Lato"/>
              </a:defRPr>
            </a:lvl9pPr>
          </a:lstStyle>
          <a:p/>
        </p:txBody>
      </p:sp>
      <p:sp>
        <p:nvSpPr>
          <p:cNvPr id="37" name="Shape 37"/>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8" name="Shape 38"/>
        <p:cNvGrpSpPr/>
        <p:nvPr/>
      </p:nvGrpSpPr>
      <p:grpSpPr>
        <a:xfrm>
          <a:off x="0" y="0"/>
          <a:ext cx="0" cy="0"/>
          <a:chOff x="0" y="0"/>
          <a:chExt cx="0" cy="0"/>
        </a:xfrm>
      </p:grpSpPr>
      <p:sp>
        <p:nvSpPr>
          <p:cNvPr id="39" name="Shape 39"/>
          <p:cNvSpPr/>
          <p:nvPr/>
        </p:nvSpPr>
        <p:spPr>
          <a:xfrm>
            <a:off x="4572000" y="-25"/>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40" name="Shape 40"/>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1" name="Shape 41"/>
          <p:cNvSpPr txBox="1"/>
          <p:nvPr>
            <p:ph type="title"/>
          </p:nvPr>
        </p:nvSpPr>
        <p:spPr>
          <a:xfrm>
            <a:off x="265500" y="1107950"/>
            <a:ext cx="4045200" cy="16836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2" name="Shape 42"/>
          <p:cNvSpPr txBox="1"/>
          <p:nvPr>
            <p:ph idx="1" type="subTitle"/>
          </p:nvPr>
        </p:nvSpPr>
        <p:spPr>
          <a:xfrm>
            <a:off x="265500" y="2845200"/>
            <a:ext cx="4045200" cy="13455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43" name="Shape 43"/>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44" name="Shape 44"/>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5" name="Shape 45"/>
        <p:cNvGrpSpPr/>
        <p:nvPr/>
      </p:nvGrpSpPr>
      <p:grpSpPr>
        <a:xfrm>
          <a:off x="0" y="0"/>
          <a:ext cx="0" cy="0"/>
          <a:chOff x="0" y="0"/>
          <a:chExt cx="0" cy="0"/>
        </a:xfrm>
      </p:grpSpPr>
      <p:sp>
        <p:nvSpPr>
          <p:cNvPr id="46" name="Shape 46"/>
          <p:cNvSpPr txBox="1"/>
          <p:nvPr>
            <p:ph idx="1" type="body"/>
          </p:nvPr>
        </p:nvSpPr>
        <p:spPr>
          <a:xfrm>
            <a:off x="319500" y="4230575"/>
            <a:ext cx="5998800" cy="5988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7" name="Shape 47"/>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391350"/>
            <a:ext cx="8520600" cy="626100"/>
          </a:xfrm>
          <a:prstGeom prst="rect">
            <a:avLst/>
          </a:prstGeom>
          <a:noFill/>
          <a:ln>
            <a:noFill/>
          </a:ln>
        </p:spPr>
        <p:txBody>
          <a:bodyPr anchorCtr="0" anchor="t" bIns="91425" lIns="91425" rIns="91425" tIns="91425"/>
          <a:lstStyle>
            <a:lvl1pPr lvl="0">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Lato"/>
              <a:defRPr sz="1800">
                <a:solidFill>
                  <a:schemeClr val="dk2"/>
                </a:solidFill>
                <a:latin typeface="Lato"/>
                <a:ea typeface="Lato"/>
                <a:cs typeface="Lato"/>
                <a:sym typeface="Lato"/>
              </a:defRPr>
            </a:lvl1pPr>
            <a:lvl2pPr lvl="1">
              <a:lnSpc>
                <a:spcPct val="115000"/>
              </a:lnSpc>
              <a:spcBef>
                <a:spcPts val="0"/>
              </a:spcBef>
              <a:spcAft>
                <a:spcPts val="1600"/>
              </a:spcAft>
              <a:buClr>
                <a:schemeClr val="dk2"/>
              </a:buClr>
              <a:buFont typeface="Lato"/>
              <a:defRPr>
                <a:solidFill>
                  <a:schemeClr val="dk2"/>
                </a:solidFill>
                <a:latin typeface="Lato"/>
                <a:ea typeface="Lato"/>
                <a:cs typeface="Lato"/>
                <a:sym typeface="Lato"/>
              </a:defRPr>
            </a:lvl2pPr>
            <a:lvl3pPr lvl="2">
              <a:lnSpc>
                <a:spcPct val="115000"/>
              </a:lnSpc>
              <a:spcBef>
                <a:spcPts val="0"/>
              </a:spcBef>
              <a:spcAft>
                <a:spcPts val="1600"/>
              </a:spcAft>
              <a:buClr>
                <a:schemeClr val="dk2"/>
              </a:buClr>
              <a:buFont typeface="Lato"/>
              <a:defRPr>
                <a:solidFill>
                  <a:schemeClr val="dk2"/>
                </a:solidFill>
                <a:latin typeface="Lato"/>
                <a:ea typeface="Lato"/>
                <a:cs typeface="Lato"/>
                <a:sym typeface="Lato"/>
              </a:defRPr>
            </a:lvl3pPr>
            <a:lvl4pPr lvl="3">
              <a:lnSpc>
                <a:spcPct val="115000"/>
              </a:lnSpc>
              <a:spcBef>
                <a:spcPts val="0"/>
              </a:spcBef>
              <a:spcAft>
                <a:spcPts val="1600"/>
              </a:spcAft>
              <a:buClr>
                <a:schemeClr val="dk2"/>
              </a:buClr>
              <a:buFont typeface="Lato"/>
              <a:defRPr>
                <a:solidFill>
                  <a:schemeClr val="dk2"/>
                </a:solidFill>
                <a:latin typeface="Lato"/>
                <a:ea typeface="Lato"/>
                <a:cs typeface="Lato"/>
                <a:sym typeface="Lato"/>
              </a:defRPr>
            </a:lvl4pPr>
            <a:lvl5pPr lvl="4">
              <a:lnSpc>
                <a:spcPct val="115000"/>
              </a:lnSpc>
              <a:spcBef>
                <a:spcPts val="0"/>
              </a:spcBef>
              <a:spcAft>
                <a:spcPts val="1600"/>
              </a:spcAft>
              <a:buClr>
                <a:schemeClr val="dk2"/>
              </a:buClr>
              <a:buFont typeface="Lato"/>
              <a:defRPr>
                <a:solidFill>
                  <a:schemeClr val="dk2"/>
                </a:solidFill>
                <a:latin typeface="Lato"/>
                <a:ea typeface="Lato"/>
                <a:cs typeface="Lato"/>
                <a:sym typeface="Lato"/>
              </a:defRPr>
            </a:lvl5pPr>
            <a:lvl6pPr lvl="5">
              <a:lnSpc>
                <a:spcPct val="115000"/>
              </a:lnSpc>
              <a:spcBef>
                <a:spcPts val="0"/>
              </a:spcBef>
              <a:spcAft>
                <a:spcPts val="1600"/>
              </a:spcAft>
              <a:buClr>
                <a:schemeClr val="dk2"/>
              </a:buClr>
              <a:buFont typeface="Lato"/>
              <a:defRPr>
                <a:solidFill>
                  <a:schemeClr val="dk2"/>
                </a:solidFill>
                <a:latin typeface="Lato"/>
                <a:ea typeface="Lato"/>
                <a:cs typeface="Lato"/>
                <a:sym typeface="Lato"/>
              </a:defRPr>
            </a:lvl6pPr>
            <a:lvl7pPr lvl="6">
              <a:lnSpc>
                <a:spcPct val="115000"/>
              </a:lnSpc>
              <a:spcBef>
                <a:spcPts val="0"/>
              </a:spcBef>
              <a:spcAft>
                <a:spcPts val="1600"/>
              </a:spcAft>
              <a:buClr>
                <a:schemeClr val="dk2"/>
              </a:buClr>
              <a:buFont typeface="Lato"/>
              <a:defRPr>
                <a:solidFill>
                  <a:schemeClr val="dk2"/>
                </a:solidFill>
                <a:latin typeface="Lato"/>
                <a:ea typeface="Lato"/>
                <a:cs typeface="Lato"/>
                <a:sym typeface="Lato"/>
              </a:defRPr>
            </a:lvl7pPr>
            <a:lvl8pPr lvl="7">
              <a:lnSpc>
                <a:spcPct val="115000"/>
              </a:lnSpc>
              <a:spcBef>
                <a:spcPts val="0"/>
              </a:spcBef>
              <a:spcAft>
                <a:spcPts val="1600"/>
              </a:spcAft>
              <a:buClr>
                <a:schemeClr val="dk2"/>
              </a:buClr>
              <a:buFont typeface="Lato"/>
              <a:defRPr>
                <a:solidFill>
                  <a:schemeClr val="dk2"/>
                </a:solidFill>
                <a:latin typeface="Lato"/>
                <a:ea typeface="Lato"/>
                <a:cs typeface="Lato"/>
                <a:sym typeface="Lato"/>
              </a:defRPr>
            </a:lvl8pPr>
            <a:lvl9pPr lvl="8">
              <a:lnSpc>
                <a:spcPct val="115000"/>
              </a:lnSpc>
              <a:spcBef>
                <a:spcPts val="0"/>
              </a:spcBef>
              <a:spcAft>
                <a:spcPts val="1600"/>
              </a:spcAft>
              <a:buClr>
                <a:schemeClr val="dk2"/>
              </a:buClr>
              <a:buFont typeface="Lato"/>
              <a:defRPr>
                <a:solidFill>
                  <a:schemeClr val="dk2"/>
                </a:solidFill>
                <a:latin typeface="Lato"/>
                <a:ea typeface="Lato"/>
                <a:cs typeface="Lato"/>
                <a:sym typeface="Lato"/>
              </a:defRPr>
            </a:lvl9pPr>
          </a:lstStyle>
          <a:p/>
        </p:txBody>
      </p:sp>
      <p:sp>
        <p:nvSpPr>
          <p:cNvPr id="8" name="Shape 8"/>
          <p:cNvSpPr txBox="1"/>
          <p:nvPr>
            <p:ph idx="12" type="sldNum"/>
          </p:nvPr>
        </p:nvSpPr>
        <p:spPr>
          <a:xfrm>
            <a:off x="8490250" y="4681009"/>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s" sz="1000">
                <a:solidFill>
                  <a:schemeClr val="dk2"/>
                </a:solidFill>
                <a:latin typeface="Lato"/>
                <a:ea typeface="Lato"/>
                <a:cs typeface="Lato"/>
                <a:sym typeface="La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0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0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0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1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1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image" Target="../media/image0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03.png"/><Relationship Id="rId4" Type="http://schemas.openxmlformats.org/officeDocument/2006/relationships/image" Target="../media/image0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0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0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0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1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0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 name="Shape 58"/>
        <p:cNvGrpSpPr/>
        <p:nvPr/>
      </p:nvGrpSpPr>
      <p:grpSpPr>
        <a:xfrm>
          <a:off x="0" y="0"/>
          <a:ext cx="0" cy="0"/>
          <a:chOff x="0" y="0"/>
          <a:chExt cx="0" cy="0"/>
        </a:xfrm>
      </p:grpSpPr>
      <p:sp>
        <p:nvSpPr>
          <p:cNvPr id="59" name="Shape 59"/>
          <p:cNvSpPr txBox="1"/>
          <p:nvPr>
            <p:ph type="ctrTitle"/>
          </p:nvPr>
        </p:nvSpPr>
        <p:spPr>
          <a:xfrm>
            <a:off x="3096250" y="1627200"/>
            <a:ext cx="2951400" cy="1584300"/>
          </a:xfrm>
          <a:prstGeom prst="rect">
            <a:avLst/>
          </a:prstGeom>
        </p:spPr>
        <p:txBody>
          <a:bodyPr anchorCtr="0" anchor="ctr" bIns="91425" lIns="91425" rIns="91425" tIns="91425">
            <a:noAutofit/>
          </a:bodyPr>
          <a:lstStyle/>
          <a:p>
            <a:pPr lvl="0">
              <a:spcBef>
                <a:spcPts val="0"/>
              </a:spcBef>
              <a:buNone/>
            </a:pPr>
            <a:r>
              <a:rPr lang="es" sz="4800"/>
              <a:t>Catálogo</a:t>
            </a:r>
          </a:p>
        </p:txBody>
      </p:sp>
      <p:sp>
        <p:nvSpPr>
          <p:cNvPr id="60" name="Shape 60"/>
          <p:cNvSpPr txBox="1"/>
          <p:nvPr>
            <p:ph idx="1" type="subTitle"/>
          </p:nvPr>
        </p:nvSpPr>
        <p:spPr>
          <a:xfrm>
            <a:off x="3096362" y="3266930"/>
            <a:ext cx="2951400" cy="701400"/>
          </a:xfrm>
          <a:prstGeom prst="rect">
            <a:avLst/>
          </a:prstGeom>
        </p:spPr>
        <p:txBody>
          <a:bodyPr anchorCtr="0" anchor="b" bIns="91425" lIns="91425" rIns="91425" tIns="91425">
            <a:noAutofit/>
          </a:bodyPr>
          <a:lstStyle/>
          <a:p>
            <a:pPr lvl="0">
              <a:spcBef>
                <a:spcPts val="0"/>
              </a:spcBef>
              <a:buNone/>
            </a:pPr>
            <a:r>
              <a:rPr lang="es" sz="3000"/>
              <a:t>El Cuélebre</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0" name="Shape 130"/>
        <p:cNvGrpSpPr/>
        <p:nvPr/>
      </p:nvGrpSpPr>
      <p:grpSpPr>
        <a:xfrm>
          <a:off x="0" y="0"/>
          <a:ext cx="0" cy="0"/>
          <a:chOff x="0" y="0"/>
          <a:chExt cx="0" cy="0"/>
        </a:xfrm>
      </p:grpSpPr>
      <p:sp>
        <p:nvSpPr>
          <p:cNvPr id="131" name="Shape 131"/>
          <p:cNvSpPr txBox="1"/>
          <p:nvPr>
            <p:ph idx="1" type="subTitle"/>
          </p:nvPr>
        </p:nvSpPr>
        <p:spPr>
          <a:xfrm>
            <a:off x="337650" y="2172199"/>
            <a:ext cx="4045200" cy="2453700"/>
          </a:xfrm>
          <a:prstGeom prst="rect">
            <a:avLst/>
          </a:prstGeom>
        </p:spPr>
        <p:txBody>
          <a:bodyPr anchorCtr="0" anchor="t" bIns="91425" lIns="91425" rIns="91425" tIns="91425">
            <a:noAutofit/>
          </a:bodyPr>
          <a:lstStyle/>
          <a:p>
            <a:pPr lvl="0" rtl="0" algn="just">
              <a:spcBef>
                <a:spcPts val="0"/>
              </a:spcBef>
              <a:buNone/>
            </a:pPr>
            <a:r>
              <a:rPr lang="es" sz="1400"/>
              <a:t>Miel de Bosque Asturiano "La Puela" (350 Grs.) procedente del néctar de las flores del castaño, del brezo y de la zarza que habitan en los bosques autóctonos. Sabor dulce con notas saladas y cierto componente amargo, este producto se recolecta al finalizar cada verano en los bosques del área suroccidental de Asturias (Allande, Tineo, Cangas del Narcea e Ibias).</a:t>
            </a:r>
          </a:p>
          <a:p>
            <a:pPr lvl="0" rtl="0" algn="l">
              <a:spcBef>
                <a:spcPts val="0"/>
              </a:spcBef>
              <a:buNone/>
            </a:pPr>
            <a:r>
              <a:t/>
            </a:r>
            <a:endParaRPr sz="1400"/>
          </a:p>
          <a:p>
            <a:pPr lvl="0" rtl="0" algn="l">
              <a:spcBef>
                <a:spcPts val="0"/>
              </a:spcBef>
              <a:buNone/>
            </a:pPr>
            <a:r>
              <a:rPr lang="es" sz="1400"/>
              <a:t>PRECIO:</a:t>
            </a:r>
            <a:r>
              <a:rPr lang="es" sz="1400">
                <a:highlight>
                  <a:srgbClr val="F7F7F3"/>
                </a:highlight>
              </a:rPr>
              <a:t>€ 4,95 </a:t>
            </a:r>
            <a:r>
              <a:rPr lang="es" sz="1400"/>
              <a:t>(NO INCLUYE PORTES, INCLUYE IVA)</a:t>
            </a:r>
          </a:p>
          <a:p>
            <a:pPr lvl="0" algn="l">
              <a:spcBef>
                <a:spcPts val="0"/>
              </a:spcBef>
              <a:buNone/>
            </a:pPr>
            <a:r>
              <a:t/>
            </a:r>
            <a:endParaRPr sz="1400"/>
          </a:p>
        </p:txBody>
      </p:sp>
      <p:sp>
        <p:nvSpPr>
          <p:cNvPr id="132" name="Shape 132"/>
          <p:cNvSpPr txBox="1"/>
          <p:nvPr>
            <p:ph idx="2" type="body"/>
          </p:nvPr>
        </p:nvSpPr>
        <p:spPr>
          <a:xfrm>
            <a:off x="4939500" y="724200"/>
            <a:ext cx="3837000" cy="3695100"/>
          </a:xfrm>
          <a:prstGeom prst="rect">
            <a:avLst/>
          </a:prstGeom>
        </p:spPr>
        <p:txBody>
          <a:bodyPr anchorCtr="0" anchor="ctr" bIns="91425" lIns="91425" rIns="91425" tIns="91425">
            <a:noAutofit/>
          </a:bodyPr>
          <a:lstStyle/>
          <a:p>
            <a:pPr lvl="0">
              <a:spcBef>
                <a:spcPts val="0"/>
              </a:spcBef>
              <a:buNone/>
            </a:pPr>
            <a:r>
              <a:t/>
            </a:r>
            <a:endParaRPr/>
          </a:p>
        </p:txBody>
      </p:sp>
      <p:sp>
        <p:nvSpPr>
          <p:cNvPr id="133" name="Shape 133"/>
          <p:cNvSpPr txBox="1"/>
          <p:nvPr/>
        </p:nvSpPr>
        <p:spPr>
          <a:xfrm>
            <a:off x="3725375" y="-146325"/>
            <a:ext cx="837900" cy="567600"/>
          </a:xfrm>
          <a:prstGeom prst="rect">
            <a:avLst/>
          </a:prstGeom>
          <a:noFill/>
          <a:ln>
            <a:noFill/>
          </a:ln>
        </p:spPr>
        <p:txBody>
          <a:bodyPr anchorCtr="0" anchor="ctr" bIns="91425" lIns="91425" rIns="91425" tIns="91425">
            <a:noAutofit/>
          </a:bodyPr>
          <a:lstStyle/>
          <a:p>
            <a:pPr lvl="0" rtl="0">
              <a:spcBef>
                <a:spcPts val="0"/>
              </a:spcBef>
              <a:buNone/>
            </a:pPr>
            <a:r>
              <a:rPr lang="es"/>
              <a:t>REF: 08</a:t>
            </a:r>
          </a:p>
        </p:txBody>
      </p:sp>
      <p:sp>
        <p:nvSpPr>
          <p:cNvPr id="134" name="Shape 134"/>
          <p:cNvSpPr txBox="1"/>
          <p:nvPr/>
        </p:nvSpPr>
        <p:spPr>
          <a:xfrm>
            <a:off x="258875" y="168825"/>
            <a:ext cx="4198200" cy="1463100"/>
          </a:xfrm>
          <a:prstGeom prst="rect">
            <a:avLst/>
          </a:prstGeom>
          <a:noFill/>
          <a:ln>
            <a:noFill/>
          </a:ln>
        </p:spPr>
        <p:txBody>
          <a:bodyPr anchorCtr="0" anchor="t" bIns="91425" lIns="91425" rIns="91425" tIns="91425">
            <a:noAutofit/>
          </a:bodyPr>
          <a:lstStyle/>
          <a:p>
            <a:pPr lvl="0" rtl="0">
              <a:spcBef>
                <a:spcPts val="0"/>
              </a:spcBef>
              <a:buNone/>
            </a:pPr>
            <a:r>
              <a:rPr b="1" lang="es" sz="3500">
                <a:solidFill>
                  <a:schemeClr val="dk1"/>
                </a:solidFill>
                <a:latin typeface="Playfair Display"/>
                <a:ea typeface="Playfair Display"/>
                <a:cs typeface="Playfair Display"/>
                <a:sym typeface="Playfair Display"/>
              </a:rPr>
              <a:t>Miel de bosque asturiano “la Puela”</a:t>
            </a:r>
          </a:p>
        </p:txBody>
      </p:sp>
      <p:sp>
        <p:nvSpPr>
          <p:cNvPr id="135" name="Shape 135"/>
          <p:cNvSpPr txBox="1"/>
          <p:nvPr/>
        </p:nvSpPr>
        <p:spPr>
          <a:xfrm>
            <a:off x="461425" y="4419300"/>
            <a:ext cx="3702900" cy="709200"/>
          </a:xfrm>
          <a:prstGeom prst="rect">
            <a:avLst/>
          </a:prstGeom>
          <a:noFill/>
          <a:ln>
            <a:noFill/>
          </a:ln>
        </p:spPr>
        <p:txBody>
          <a:bodyPr anchorCtr="0" anchor="t" bIns="91425" lIns="91425" rIns="91425" tIns="91425">
            <a:noAutofit/>
          </a:bodyPr>
          <a:lstStyle/>
          <a:p>
            <a:pPr lvl="0">
              <a:spcBef>
                <a:spcPts val="0"/>
              </a:spcBef>
              <a:buNone/>
            </a:pPr>
            <a:r>
              <a:t/>
            </a:r>
            <a:endParaRPr sz="1500"/>
          </a:p>
        </p:txBody>
      </p:sp>
      <p:pic>
        <p:nvPicPr>
          <p:cNvPr id="136" name="Shape 136"/>
          <p:cNvPicPr preferRelativeResize="0"/>
          <p:nvPr/>
        </p:nvPicPr>
        <p:blipFill>
          <a:blip r:embed="rId3">
            <a:alphaModFix/>
          </a:blip>
          <a:stretch>
            <a:fillRect/>
          </a:stretch>
        </p:blipFill>
        <p:spPr>
          <a:xfrm>
            <a:off x="4939499" y="724200"/>
            <a:ext cx="3836999" cy="3873550"/>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0" name="Shape 140"/>
        <p:cNvGrpSpPr/>
        <p:nvPr/>
      </p:nvGrpSpPr>
      <p:grpSpPr>
        <a:xfrm>
          <a:off x="0" y="0"/>
          <a:ext cx="0" cy="0"/>
          <a:chOff x="0" y="0"/>
          <a:chExt cx="0" cy="0"/>
        </a:xfrm>
      </p:grpSpPr>
      <p:sp>
        <p:nvSpPr>
          <p:cNvPr id="141" name="Shape 141"/>
          <p:cNvSpPr txBox="1"/>
          <p:nvPr>
            <p:ph type="title"/>
          </p:nvPr>
        </p:nvSpPr>
        <p:spPr>
          <a:xfrm>
            <a:off x="490250" y="526350"/>
            <a:ext cx="5618700" cy="4090800"/>
          </a:xfrm>
          <a:prstGeom prst="rect">
            <a:avLst/>
          </a:prstGeom>
        </p:spPr>
        <p:txBody>
          <a:bodyPr anchorCtr="0" anchor="ctr" bIns="91425" lIns="91425" rIns="91425" tIns="91425">
            <a:noAutofit/>
          </a:bodyPr>
          <a:lstStyle/>
          <a:p>
            <a:pPr lvl="0">
              <a:spcBef>
                <a:spcPts val="0"/>
              </a:spcBef>
              <a:buNone/>
            </a:pPr>
            <a:r>
              <a:rPr lang="es"/>
              <a:t>Artesanía</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5" name="Shape 145"/>
        <p:cNvGrpSpPr/>
        <p:nvPr/>
      </p:nvGrpSpPr>
      <p:grpSpPr>
        <a:xfrm>
          <a:off x="0" y="0"/>
          <a:ext cx="0" cy="0"/>
          <a:chOff x="0" y="0"/>
          <a:chExt cx="0" cy="0"/>
        </a:xfrm>
      </p:grpSpPr>
      <p:sp>
        <p:nvSpPr>
          <p:cNvPr id="146" name="Shape 146"/>
          <p:cNvSpPr txBox="1"/>
          <p:nvPr>
            <p:ph type="title"/>
          </p:nvPr>
        </p:nvSpPr>
        <p:spPr>
          <a:xfrm>
            <a:off x="265500" y="374100"/>
            <a:ext cx="4045200" cy="1683600"/>
          </a:xfrm>
          <a:prstGeom prst="rect">
            <a:avLst/>
          </a:prstGeom>
        </p:spPr>
        <p:txBody>
          <a:bodyPr anchorCtr="0" anchor="b" bIns="91425" lIns="91425" rIns="91425" tIns="91425">
            <a:noAutofit/>
          </a:bodyPr>
          <a:lstStyle/>
          <a:p>
            <a:pPr lvl="0">
              <a:spcBef>
                <a:spcPts val="0"/>
              </a:spcBef>
              <a:buNone/>
            </a:pPr>
            <a:r>
              <a:rPr lang="es"/>
              <a:t>Libro Asturias y su Historia</a:t>
            </a:r>
          </a:p>
        </p:txBody>
      </p:sp>
      <p:sp>
        <p:nvSpPr>
          <p:cNvPr id="147" name="Shape 147"/>
          <p:cNvSpPr txBox="1"/>
          <p:nvPr>
            <p:ph idx="1" type="subTitle"/>
          </p:nvPr>
        </p:nvSpPr>
        <p:spPr>
          <a:xfrm>
            <a:off x="265500" y="2057699"/>
            <a:ext cx="4045200" cy="2133000"/>
          </a:xfrm>
          <a:prstGeom prst="rect">
            <a:avLst/>
          </a:prstGeom>
        </p:spPr>
        <p:txBody>
          <a:bodyPr anchorCtr="0" anchor="t" bIns="91425" lIns="91425" rIns="91425" tIns="91425">
            <a:noAutofit/>
          </a:bodyPr>
          <a:lstStyle/>
          <a:p>
            <a:pPr lvl="0" rtl="0" algn="just">
              <a:spcBef>
                <a:spcPts val="0"/>
              </a:spcBef>
              <a:buNone/>
            </a:pPr>
            <a:r>
              <a:rPr lang="es" sz="1400"/>
              <a:t>Este libro explica las señas de identidad de Asturias: su nombre, símbolos, lengua, himno, gastronomía,... Recoge un especial recorrido por las invasiones, batallas y reyes de la monarquía asturiana, como elementos básicos para comprender la tradicional cultura de la región.</a:t>
            </a:r>
          </a:p>
          <a:p>
            <a:pPr lvl="0" rtl="0" algn="just">
              <a:spcBef>
                <a:spcPts val="0"/>
              </a:spcBef>
              <a:buNone/>
            </a:pPr>
            <a:r>
              <a:t/>
            </a:r>
            <a:endParaRPr sz="1400"/>
          </a:p>
          <a:p>
            <a:pPr lvl="0" rtl="0" algn="just">
              <a:spcBef>
                <a:spcPts val="0"/>
              </a:spcBef>
              <a:buNone/>
            </a:pPr>
            <a:r>
              <a:rPr lang="es" sz="1400"/>
              <a:t>PRECIO : 16,39 € (NO INCLUYE PORTES, INCLUYE IVA)</a:t>
            </a:r>
          </a:p>
        </p:txBody>
      </p:sp>
      <p:sp>
        <p:nvSpPr>
          <p:cNvPr id="148" name="Shape 148"/>
          <p:cNvSpPr txBox="1"/>
          <p:nvPr>
            <p:ph idx="2" type="body"/>
          </p:nvPr>
        </p:nvSpPr>
        <p:spPr>
          <a:xfrm>
            <a:off x="4939500" y="724200"/>
            <a:ext cx="3837000" cy="3695100"/>
          </a:xfrm>
          <a:prstGeom prst="rect">
            <a:avLst/>
          </a:prstGeom>
        </p:spPr>
        <p:txBody>
          <a:bodyPr anchorCtr="0" anchor="ctr" bIns="91425" lIns="91425" rIns="91425" tIns="91425">
            <a:noAutofit/>
          </a:bodyPr>
          <a:lstStyle/>
          <a:p>
            <a:pPr lvl="0">
              <a:spcBef>
                <a:spcPts val="0"/>
              </a:spcBef>
              <a:buNone/>
            </a:pPr>
            <a:r>
              <a:t/>
            </a:r>
            <a:endParaRPr/>
          </a:p>
        </p:txBody>
      </p:sp>
      <p:pic>
        <p:nvPicPr>
          <p:cNvPr id="149" name="Shape 149"/>
          <p:cNvPicPr preferRelativeResize="0"/>
          <p:nvPr/>
        </p:nvPicPr>
        <p:blipFill>
          <a:blip r:embed="rId3">
            <a:alphaModFix/>
          </a:blip>
          <a:stretch>
            <a:fillRect/>
          </a:stretch>
        </p:blipFill>
        <p:spPr>
          <a:xfrm>
            <a:off x="4835400" y="374100"/>
            <a:ext cx="4045200" cy="4045200"/>
          </a:xfrm>
          <a:prstGeom prst="rect">
            <a:avLst/>
          </a:prstGeom>
          <a:noFill/>
          <a:ln>
            <a:noFill/>
          </a:ln>
        </p:spPr>
      </p:pic>
      <p:sp>
        <p:nvSpPr>
          <p:cNvPr id="150" name="Shape 150"/>
          <p:cNvSpPr txBox="1"/>
          <p:nvPr/>
        </p:nvSpPr>
        <p:spPr>
          <a:xfrm>
            <a:off x="3545300" y="168825"/>
            <a:ext cx="866700" cy="405300"/>
          </a:xfrm>
          <a:prstGeom prst="rect">
            <a:avLst/>
          </a:prstGeom>
          <a:noFill/>
          <a:ln>
            <a:noFill/>
          </a:ln>
        </p:spPr>
        <p:txBody>
          <a:bodyPr anchorCtr="0" anchor="t" bIns="91425" lIns="91425" rIns="91425" tIns="91425">
            <a:noAutofit/>
          </a:bodyPr>
          <a:lstStyle/>
          <a:p>
            <a:pPr lvl="0">
              <a:spcBef>
                <a:spcPts val="0"/>
              </a:spcBef>
              <a:buNone/>
            </a:pPr>
            <a:r>
              <a:rPr lang="es"/>
              <a:t>REF: 09</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4" name="Shape 154"/>
        <p:cNvGrpSpPr/>
        <p:nvPr/>
      </p:nvGrpSpPr>
      <p:grpSpPr>
        <a:xfrm>
          <a:off x="0" y="0"/>
          <a:ext cx="0" cy="0"/>
          <a:chOff x="0" y="0"/>
          <a:chExt cx="0" cy="0"/>
        </a:xfrm>
      </p:grpSpPr>
      <p:sp>
        <p:nvSpPr>
          <p:cNvPr id="155" name="Shape 155"/>
          <p:cNvSpPr txBox="1"/>
          <p:nvPr>
            <p:ph type="title"/>
          </p:nvPr>
        </p:nvSpPr>
        <p:spPr>
          <a:xfrm>
            <a:off x="265500" y="156225"/>
            <a:ext cx="4045200" cy="1683600"/>
          </a:xfrm>
          <a:prstGeom prst="rect">
            <a:avLst/>
          </a:prstGeom>
        </p:spPr>
        <p:txBody>
          <a:bodyPr anchorCtr="0" anchor="b" bIns="91425" lIns="91425" rIns="91425" tIns="91425">
            <a:noAutofit/>
          </a:bodyPr>
          <a:lstStyle/>
          <a:p>
            <a:pPr lvl="0" algn="l">
              <a:spcBef>
                <a:spcPts val="0"/>
              </a:spcBef>
              <a:buNone/>
            </a:pPr>
            <a:r>
              <a:rPr lang="es"/>
              <a:t>Bandeja de Madera </a:t>
            </a:r>
          </a:p>
        </p:txBody>
      </p:sp>
      <p:sp>
        <p:nvSpPr>
          <p:cNvPr id="156" name="Shape 156"/>
          <p:cNvSpPr txBox="1"/>
          <p:nvPr>
            <p:ph idx="1" type="subTitle"/>
          </p:nvPr>
        </p:nvSpPr>
        <p:spPr>
          <a:xfrm rot="249">
            <a:off x="236349" y="1839974"/>
            <a:ext cx="4141800" cy="2437200"/>
          </a:xfrm>
          <a:prstGeom prst="rect">
            <a:avLst/>
          </a:prstGeom>
          <a:noFill/>
          <a:ln>
            <a:noFill/>
          </a:ln>
        </p:spPr>
        <p:txBody>
          <a:bodyPr anchorCtr="0" anchor="t" bIns="91425" lIns="91425" rIns="91425" tIns="91425">
            <a:noAutofit/>
          </a:bodyPr>
          <a:lstStyle/>
          <a:p>
            <a:pPr lvl="0" rtl="0" algn="just">
              <a:lnSpc>
                <a:spcPct val="115000"/>
              </a:lnSpc>
              <a:spcBef>
                <a:spcPts val="0"/>
              </a:spcBef>
              <a:spcAft>
                <a:spcPts val="1600"/>
              </a:spcAft>
              <a:buNone/>
            </a:pPr>
            <a:r>
              <a:rPr lang="es" sz="1200">
                <a:solidFill>
                  <a:srgbClr val="999999"/>
                </a:solidFill>
              </a:rPr>
              <a:t>Las Bandejas de Madera forman parte de la gastronomía y de nuestra vida diaria. En todo lo que se nos ocurra cabe una bandeja como elemento de apoyo. Si además, la pieza está hecha respetando las tradiciones del tallado de la madera y decorada con detalles que recuerdan los inicios de nuestra historia, la bandeja adquiere un valor mayor como elemento de distin de apoyo. Si además, la pieza está hecha respetando las tradiciones del tallado de la madera y decorada con detalles que recuerdan los inicios de nuestra historia, la bandeja adquiere un valor mayor como elemento.</a:t>
            </a:r>
          </a:p>
        </p:txBody>
      </p:sp>
      <p:sp>
        <p:nvSpPr>
          <p:cNvPr id="157" name="Shape 157"/>
          <p:cNvSpPr txBox="1"/>
          <p:nvPr>
            <p:ph idx="2" type="body"/>
          </p:nvPr>
        </p:nvSpPr>
        <p:spPr>
          <a:xfrm>
            <a:off x="4833400" y="213875"/>
            <a:ext cx="3943200" cy="4205400"/>
          </a:xfrm>
          <a:prstGeom prst="rect">
            <a:avLst/>
          </a:prstGeom>
        </p:spPr>
        <p:txBody>
          <a:bodyPr anchorCtr="0" anchor="ctr" bIns="91425" lIns="91425" rIns="91425" tIns="91425">
            <a:noAutofit/>
          </a:bodyPr>
          <a:lstStyle/>
          <a:p>
            <a:pPr lvl="0" rtl="0">
              <a:spcBef>
                <a:spcPts val="0"/>
              </a:spcBef>
              <a:spcAft>
                <a:spcPts val="0"/>
              </a:spcAft>
              <a:buNone/>
            </a:pPr>
            <a:r>
              <a:t/>
            </a:r>
            <a:endParaRPr/>
          </a:p>
          <a:p>
            <a:pPr lvl="0">
              <a:spcBef>
                <a:spcPts val="0"/>
              </a:spcBef>
              <a:buNone/>
            </a:pPr>
            <a:r>
              <a:t/>
            </a:r>
            <a:endParaRPr/>
          </a:p>
        </p:txBody>
      </p:sp>
      <p:sp>
        <p:nvSpPr>
          <p:cNvPr id="158" name="Shape 158"/>
          <p:cNvSpPr txBox="1"/>
          <p:nvPr/>
        </p:nvSpPr>
        <p:spPr>
          <a:xfrm>
            <a:off x="3534050" y="258875"/>
            <a:ext cx="876900" cy="641400"/>
          </a:xfrm>
          <a:prstGeom prst="rect">
            <a:avLst/>
          </a:prstGeom>
          <a:noFill/>
          <a:ln>
            <a:noFill/>
          </a:ln>
        </p:spPr>
        <p:txBody>
          <a:bodyPr anchorCtr="0" anchor="t" bIns="91425" lIns="91425" rIns="91425" tIns="91425">
            <a:noAutofit/>
          </a:bodyPr>
          <a:lstStyle/>
          <a:p>
            <a:pPr lvl="0" rtl="0">
              <a:spcBef>
                <a:spcPts val="0"/>
              </a:spcBef>
              <a:buNone/>
            </a:pPr>
            <a:r>
              <a:rPr lang="es"/>
              <a:t>REF: 10</a:t>
            </a:r>
          </a:p>
          <a:p>
            <a:pPr lvl="0">
              <a:spcBef>
                <a:spcPts val="0"/>
              </a:spcBef>
              <a:buNone/>
            </a:pPr>
            <a:r>
              <a:t/>
            </a:r>
            <a:endParaRPr/>
          </a:p>
        </p:txBody>
      </p:sp>
      <p:pic>
        <p:nvPicPr>
          <p:cNvPr id="159" name="Shape 159"/>
          <p:cNvPicPr preferRelativeResize="0"/>
          <p:nvPr/>
        </p:nvPicPr>
        <p:blipFill>
          <a:blip r:embed="rId3">
            <a:alphaModFix/>
          </a:blip>
          <a:stretch>
            <a:fillRect/>
          </a:stretch>
        </p:blipFill>
        <p:spPr>
          <a:xfrm>
            <a:off x="4958912" y="552200"/>
            <a:ext cx="3692175" cy="3692175"/>
          </a:xfrm>
          <a:prstGeom prst="rect">
            <a:avLst/>
          </a:prstGeom>
          <a:noFill/>
          <a:ln>
            <a:noFill/>
          </a:ln>
        </p:spPr>
      </p:pic>
      <p:sp>
        <p:nvSpPr>
          <p:cNvPr id="160" name="Shape 160"/>
          <p:cNvSpPr txBox="1"/>
          <p:nvPr/>
        </p:nvSpPr>
        <p:spPr>
          <a:xfrm>
            <a:off x="303875" y="4321900"/>
            <a:ext cx="3943200" cy="731700"/>
          </a:xfrm>
          <a:prstGeom prst="rect">
            <a:avLst/>
          </a:prstGeom>
          <a:noFill/>
          <a:ln>
            <a:noFill/>
          </a:ln>
        </p:spPr>
        <p:txBody>
          <a:bodyPr anchorCtr="0" anchor="t" bIns="91425" lIns="91425" rIns="91425" tIns="91425">
            <a:noAutofit/>
          </a:bodyPr>
          <a:lstStyle/>
          <a:p>
            <a:pPr lvl="0">
              <a:spcBef>
                <a:spcPts val="0"/>
              </a:spcBef>
              <a:buNone/>
            </a:pPr>
            <a:r>
              <a:rPr lang="es"/>
              <a:t>Precio: 12,04 </a:t>
            </a:r>
            <a:r>
              <a:rPr lang="es">
                <a:solidFill>
                  <a:schemeClr val="dk2"/>
                </a:solidFill>
                <a:latin typeface="Lato"/>
                <a:ea typeface="Lato"/>
                <a:cs typeface="Lato"/>
                <a:sym typeface="Lato"/>
              </a:rPr>
              <a:t>(NO INCLUYE PORTES, INCLUYE IVA)</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4" name="Shape 164"/>
        <p:cNvGrpSpPr/>
        <p:nvPr/>
      </p:nvGrpSpPr>
      <p:grpSpPr>
        <a:xfrm>
          <a:off x="0" y="0"/>
          <a:ext cx="0" cy="0"/>
          <a:chOff x="0" y="0"/>
          <a:chExt cx="0" cy="0"/>
        </a:xfrm>
      </p:grpSpPr>
      <p:sp>
        <p:nvSpPr>
          <p:cNvPr id="165" name="Shape 165"/>
          <p:cNvSpPr txBox="1"/>
          <p:nvPr>
            <p:ph type="title"/>
          </p:nvPr>
        </p:nvSpPr>
        <p:spPr>
          <a:xfrm>
            <a:off x="265500" y="596600"/>
            <a:ext cx="4045200" cy="1683600"/>
          </a:xfrm>
          <a:prstGeom prst="rect">
            <a:avLst/>
          </a:prstGeom>
        </p:spPr>
        <p:txBody>
          <a:bodyPr anchorCtr="0" anchor="b" bIns="91425" lIns="91425" rIns="91425" tIns="91425">
            <a:noAutofit/>
          </a:bodyPr>
          <a:lstStyle/>
          <a:p>
            <a:pPr lvl="0">
              <a:spcBef>
                <a:spcPts val="0"/>
              </a:spcBef>
              <a:buNone/>
            </a:pPr>
            <a:r>
              <a:rPr lang="es"/>
              <a:t>Hórreo rústico con corredor</a:t>
            </a:r>
          </a:p>
        </p:txBody>
      </p:sp>
      <p:sp>
        <p:nvSpPr>
          <p:cNvPr id="166" name="Shape 166"/>
          <p:cNvSpPr txBox="1"/>
          <p:nvPr>
            <p:ph idx="2" type="body"/>
          </p:nvPr>
        </p:nvSpPr>
        <p:spPr>
          <a:xfrm>
            <a:off x="4939500" y="724200"/>
            <a:ext cx="3837000" cy="3695100"/>
          </a:xfrm>
          <a:prstGeom prst="rect">
            <a:avLst/>
          </a:prstGeom>
        </p:spPr>
        <p:txBody>
          <a:bodyPr anchorCtr="0" anchor="ctr" bIns="91425" lIns="91425" rIns="91425" tIns="91425">
            <a:noAutofit/>
          </a:bodyPr>
          <a:lstStyle/>
          <a:p>
            <a:pPr indent="0" lvl="0" marL="50800" marR="139700" rtl="0">
              <a:lnSpc>
                <a:spcPct val="122727"/>
              </a:lnSpc>
              <a:spcBef>
                <a:spcPts val="0"/>
              </a:spcBef>
              <a:spcAft>
                <a:spcPts val="0"/>
              </a:spcAft>
              <a:buNone/>
            </a:pPr>
            <a:r>
              <a:t/>
            </a:r>
            <a:endParaRPr/>
          </a:p>
          <a:p>
            <a:pPr lvl="0">
              <a:spcBef>
                <a:spcPts val="0"/>
              </a:spcBef>
              <a:buNone/>
            </a:pPr>
            <a:r>
              <a:t/>
            </a:r>
            <a:endParaRPr/>
          </a:p>
        </p:txBody>
      </p:sp>
      <p:sp>
        <p:nvSpPr>
          <p:cNvPr id="167" name="Shape 167"/>
          <p:cNvSpPr txBox="1"/>
          <p:nvPr/>
        </p:nvSpPr>
        <p:spPr>
          <a:xfrm>
            <a:off x="3444000" y="123800"/>
            <a:ext cx="866700" cy="472800"/>
          </a:xfrm>
          <a:prstGeom prst="rect">
            <a:avLst/>
          </a:prstGeom>
          <a:noFill/>
          <a:ln>
            <a:noFill/>
          </a:ln>
        </p:spPr>
        <p:txBody>
          <a:bodyPr anchorCtr="0" anchor="ctr" bIns="91425" lIns="91425" rIns="91425" tIns="91425">
            <a:noAutofit/>
          </a:bodyPr>
          <a:lstStyle/>
          <a:p>
            <a:pPr lvl="0" rtl="0">
              <a:spcBef>
                <a:spcPts val="0"/>
              </a:spcBef>
              <a:buNone/>
            </a:pPr>
            <a:r>
              <a:rPr lang="es"/>
              <a:t>REF: 11</a:t>
            </a:r>
          </a:p>
        </p:txBody>
      </p:sp>
      <p:pic>
        <p:nvPicPr>
          <p:cNvPr id="168" name="Shape 168"/>
          <p:cNvPicPr preferRelativeResize="0"/>
          <p:nvPr/>
        </p:nvPicPr>
        <p:blipFill>
          <a:blip r:embed="rId3">
            <a:alphaModFix/>
          </a:blip>
          <a:stretch>
            <a:fillRect/>
          </a:stretch>
        </p:blipFill>
        <p:spPr>
          <a:xfrm>
            <a:off x="4850875" y="494100"/>
            <a:ext cx="4109175" cy="4109175"/>
          </a:xfrm>
          <a:prstGeom prst="rect">
            <a:avLst/>
          </a:prstGeom>
          <a:noFill/>
          <a:ln>
            <a:noFill/>
          </a:ln>
        </p:spPr>
      </p:pic>
      <p:sp>
        <p:nvSpPr>
          <p:cNvPr id="169" name="Shape 169"/>
          <p:cNvSpPr txBox="1"/>
          <p:nvPr>
            <p:ph idx="1" type="subTitle"/>
          </p:nvPr>
        </p:nvSpPr>
        <p:spPr>
          <a:xfrm>
            <a:off x="265500" y="2349975"/>
            <a:ext cx="4045200" cy="1345500"/>
          </a:xfrm>
          <a:prstGeom prst="rect">
            <a:avLst/>
          </a:prstGeom>
          <a:ln>
            <a:noFill/>
          </a:ln>
        </p:spPr>
        <p:txBody>
          <a:bodyPr anchorCtr="0" anchor="t" bIns="91425" lIns="91425" rIns="91425" tIns="91425">
            <a:noAutofit/>
          </a:bodyPr>
          <a:lstStyle/>
          <a:p>
            <a:pPr indent="0" lvl="0" marL="50800" marR="139700" rtl="0" algn="l">
              <a:lnSpc>
                <a:spcPct val="122727"/>
              </a:lnSpc>
              <a:spcBef>
                <a:spcPts val="0"/>
              </a:spcBef>
              <a:buNone/>
            </a:pPr>
            <a:r>
              <a:rPr lang="es" sz="1400"/>
              <a:t>Estupenda reproducción a escala de un Hórreo Típico Asturiano Con Corredor. Incluye todas las piezas: peana de madera, muchos detalles exteriores como musgo, tejas y piedras en el techo, maíz, yugo de vacas, etc.</a:t>
            </a:r>
          </a:p>
          <a:p>
            <a:pPr indent="0" lvl="0" marL="0" marR="139700" rtl="0" algn="l">
              <a:lnSpc>
                <a:spcPct val="122727"/>
              </a:lnSpc>
              <a:spcBef>
                <a:spcPts val="0"/>
              </a:spcBef>
              <a:buNone/>
            </a:pPr>
            <a:r>
              <a:rPr lang="es" sz="1400"/>
              <a:t> Medidas: 11 cm</a:t>
            </a:r>
          </a:p>
          <a:p>
            <a:pPr indent="0" lvl="0" marL="50800" marR="139700" rtl="0" algn="l">
              <a:lnSpc>
                <a:spcPct val="122727"/>
              </a:lnSpc>
              <a:spcBef>
                <a:spcPts val="0"/>
              </a:spcBef>
              <a:buNone/>
            </a:pPr>
            <a:r>
              <a:rPr lang="es" sz="1500"/>
              <a:t>PRECIO : 11’54 </a:t>
            </a:r>
            <a:r>
              <a:rPr lang="es" sz="1500">
                <a:solidFill>
                  <a:srgbClr val="545454"/>
                </a:solidFill>
                <a:highlight>
                  <a:srgbClr val="FFFFFF"/>
                </a:highlight>
              </a:rPr>
              <a:t>€ (no incluye portes)</a:t>
            </a:r>
          </a:p>
          <a:p>
            <a:pPr indent="0" lvl="0" marL="50800" marR="139700" rtl="0" algn="l">
              <a:lnSpc>
                <a:spcPct val="122727"/>
              </a:lnSpc>
              <a:spcBef>
                <a:spcPts val="0"/>
              </a:spcBef>
              <a:buNone/>
            </a:pPr>
            <a:r>
              <a:t/>
            </a:r>
            <a:endParaRPr sz="1400"/>
          </a:p>
          <a:p>
            <a:pPr indent="0" lvl="0" marL="50800" marR="139700" rtl="0" algn="l">
              <a:lnSpc>
                <a:spcPct val="122727"/>
              </a:lnSpc>
              <a:spcBef>
                <a:spcPts val="0"/>
              </a:spcBef>
              <a:buNone/>
            </a:pPr>
            <a:r>
              <a:t/>
            </a:r>
            <a:endParaRP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3" name="Shape 173"/>
        <p:cNvGrpSpPr/>
        <p:nvPr/>
      </p:nvGrpSpPr>
      <p:grpSpPr>
        <a:xfrm>
          <a:off x="0" y="0"/>
          <a:ext cx="0" cy="0"/>
          <a:chOff x="0" y="0"/>
          <a:chExt cx="0" cy="0"/>
        </a:xfrm>
      </p:grpSpPr>
      <p:sp>
        <p:nvSpPr>
          <p:cNvPr id="174" name="Shape 174"/>
          <p:cNvSpPr txBox="1"/>
          <p:nvPr>
            <p:ph type="title"/>
          </p:nvPr>
        </p:nvSpPr>
        <p:spPr>
          <a:xfrm>
            <a:off x="265500" y="157575"/>
            <a:ext cx="4045200" cy="2059500"/>
          </a:xfrm>
          <a:prstGeom prst="rect">
            <a:avLst/>
          </a:prstGeom>
        </p:spPr>
        <p:txBody>
          <a:bodyPr anchorCtr="0" anchor="b" bIns="91425" lIns="91425" rIns="91425" tIns="91425">
            <a:noAutofit/>
          </a:bodyPr>
          <a:lstStyle/>
          <a:p>
            <a:pPr lvl="0" algn="just">
              <a:spcBef>
                <a:spcPts val="0"/>
              </a:spcBef>
              <a:buNone/>
            </a:pPr>
            <a:r>
              <a:rPr lang="es" sz="4000"/>
              <a:t>HÓRREO RÚSTICO CON CORREDOR </a:t>
            </a:r>
          </a:p>
        </p:txBody>
      </p:sp>
      <p:sp>
        <p:nvSpPr>
          <p:cNvPr id="175" name="Shape 175"/>
          <p:cNvSpPr txBox="1"/>
          <p:nvPr>
            <p:ph idx="1" type="subTitle"/>
          </p:nvPr>
        </p:nvSpPr>
        <p:spPr>
          <a:xfrm>
            <a:off x="265500" y="2093425"/>
            <a:ext cx="4045200" cy="2895000"/>
          </a:xfrm>
          <a:prstGeom prst="rect">
            <a:avLst/>
          </a:prstGeom>
        </p:spPr>
        <p:txBody>
          <a:bodyPr anchorCtr="0" anchor="t" bIns="91425" lIns="91425" rIns="91425" tIns="91425">
            <a:noAutofit/>
          </a:bodyPr>
          <a:lstStyle/>
          <a:p>
            <a:pPr lvl="0" rtl="0" algn="just">
              <a:spcBef>
                <a:spcPts val="0"/>
              </a:spcBef>
              <a:buNone/>
            </a:pPr>
            <a:r>
              <a:rPr lang="es" sz="1400"/>
              <a:t>Estupenda reproducción a escala de un Hórreo Típico Asturiano Con Corredor. Incluye todas las piezas: peana de madera, muchos detalles exteriores como musgo, tejas y piedras en el techo, maíz, yugo de vacas, etc.</a:t>
            </a:r>
          </a:p>
          <a:p>
            <a:pPr lvl="0" rtl="0" algn="just">
              <a:spcBef>
                <a:spcPts val="0"/>
              </a:spcBef>
              <a:buNone/>
            </a:pPr>
            <a:r>
              <a:t/>
            </a:r>
            <a:endParaRPr sz="1400"/>
          </a:p>
          <a:p>
            <a:pPr lvl="0" rtl="0" algn="just">
              <a:spcBef>
                <a:spcPts val="0"/>
              </a:spcBef>
              <a:buNone/>
            </a:pPr>
            <a:r>
              <a:rPr lang="es" sz="1400"/>
              <a:t>Medidas: 6cm</a:t>
            </a:r>
          </a:p>
          <a:p>
            <a:pPr lvl="0" rtl="0" algn="just">
              <a:spcBef>
                <a:spcPts val="0"/>
              </a:spcBef>
              <a:buNone/>
            </a:pPr>
            <a:r>
              <a:t/>
            </a:r>
            <a:endParaRPr sz="1400"/>
          </a:p>
          <a:p>
            <a:pPr lvl="0" algn="just">
              <a:spcBef>
                <a:spcPts val="0"/>
              </a:spcBef>
              <a:buNone/>
            </a:pPr>
            <a:r>
              <a:rPr lang="es" sz="1400"/>
              <a:t>Precio: 4,30€ (NO INCLUYE PORTES, INCLUYE IVA)</a:t>
            </a:r>
          </a:p>
        </p:txBody>
      </p:sp>
      <p:pic>
        <p:nvPicPr>
          <p:cNvPr id="176" name="Shape 176"/>
          <p:cNvPicPr preferRelativeResize="0"/>
          <p:nvPr/>
        </p:nvPicPr>
        <p:blipFill rotWithShape="1">
          <a:blip r:embed="rId3">
            <a:alphaModFix/>
          </a:blip>
          <a:srcRect b="36871" l="61305" r="18336" t="25910"/>
          <a:stretch/>
        </p:blipFill>
        <p:spPr>
          <a:xfrm>
            <a:off x="5346099" y="724200"/>
            <a:ext cx="3430401" cy="3525899"/>
          </a:xfrm>
          <a:prstGeom prst="rect">
            <a:avLst/>
          </a:prstGeom>
          <a:noFill/>
          <a:ln>
            <a:noFill/>
          </a:ln>
        </p:spPr>
      </p:pic>
      <p:sp>
        <p:nvSpPr>
          <p:cNvPr id="177" name="Shape 177"/>
          <p:cNvSpPr txBox="1"/>
          <p:nvPr/>
        </p:nvSpPr>
        <p:spPr>
          <a:xfrm>
            <a:off x="3511525" y="135050"/>
            <a:ext cx="979200" cy="326400"/>
          </a:xfrm>
          <a:prstGeom prst="rect">
            <a:avLst/>
          </a:prstGeom>
          <a:noFill/>
          <a:ln>
            <a:noFill/>
          </a:ln>
        </p:spPr>
        <p:txBody>
          <a:bodyPr anchorCtr="0" anchor="t" bIns="91425" lIns="91425" rIns="91425" tIns="91425">
            <a:noAutofit/>
          </a:bodyPr>
          <a:lstStyle/>
          <a:p>
            <a:pPr lvl="0" rtl="0">
              <a:spcBef>
                <a:spcPts val="0"/>
              </a:spcBef>
              <a:buNone/>
            </a:pPr>
            <a:r>
              <a:rPr lang="es"/>
              <a:t>REF: 12</a:t>
            </a:r>
          </a:p>
          <a:p>
            <a:pPr lvl="0">
              <a:spcBef>
                <a:spcPts val="0"/>
              </a:spcBef>
              <a:buNone/>
            </a:pPr>
            <a:r>
              <a:t/>
            </a:r>
            <a:endParaRP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1" name="Shape 181"/>
        <p:cNvGrpSpPr/>
        <p:nvPr/>
      </p:nvGrpSpPr>
      <p:grpSpPr>
        <a:xfrm>
          <a:off x="0" y="0"/>
          <a:ext cx="0" cy="0"/>
          <a:chOff x="0" y="0"/>
          <a:chExt cx="0" cy="0"/>
        </a:xfrm>
      </p:grpSpPr>
      <p:sp>
        <p:nvSpPr>
          <p:cNvPr id="182" name="Shape 182"/>
          <p:cNvSpPr txBox="1"/>
          <p:nvPr>
            <p:ph type="title"/>
          </p:nvPr>
        </p:nvSpPr>
        <p:spPr>
          <a:xfrm>
            <a:off x="233425" y="80250"/>
            <a:ext cx="4045200" cy="920100"/>
          </a:xfrm>
          <a:prstGeom prst="rect">
            <a:avLst/>
          </a:prstGeom>
        </p:spPr>
        <p:txBody>
          <a:bodyPr anchorCtr="0" anchor="b" bIns="91425" lIns="91425" rIns="91425" tIns="91425">
            <a:noAutofit/>
          </a:bodyPr>
          <a:lstStyle/>
          <a:p>
            <a:pPr lvl="0">
              <a:spcBef>
                <a:spcPts val="0"/>
              </a:spcBef>
              <a:buNone/>
            </a:pPr>
            <a:r>
              <a:rPr lang="es" sz="3000"/>
              <a:t>Madreña niño</a:t>
            </a:r>
          </a:p>
        </p:txBody>
      </p:sp>
      <p:sp>
        <p:nvSpPr>
          <p:cNvPr id="183" name="Shape 183"/>
          <p:cNvSpPr txBox="1"/>
          <p:nvPr>
            <p:ph idx="1" type="subTitle"/>
          </p:nvPr>
        </p:nvSpPr>
        <p:spPr>
          <a:xfrm>
            <a:off x="128325" y="1310550"/>
            <a:ext cx="4362900" cy="3752700"/>
          </a:xfrm>
          <a:prstGeom prst="rect">
            <a:avLst/>
          </a:prstGeom>
        </p:spPr>
        <p:txBody>
          <a:bodyPr anchorCtr="0" anchor="t" bIns="91425" lIns="91425" rIns="91425" tIns="91425">
            <a:noAutofit/>
          </a:bodyPr>
          <a:lstStyle/>
          <a:p>
            <a:pPr lvl="0" rtl="0" algn="just">
              <a:spcBef>
                <a:spcPts val="0"/>
              </a:spcBef>
              <a:buNone/>
            </a:pPr>
            <a:r>
              <a:rPr lang="es" sz="1400"/>
              <a:t>El tradicional calzado asturiano, fabricado artesanalmente a partir de una sola pieza de madera. Se caracteriza por un tacón bien marcado, y dos tacos delanteros en la suela. Estos resaltos, protegidos con tacos de goma, proporcionan a la madreña estabilidad al asentarse sobre un suelo irregular, aislan el pie del barro y la humedad, y permiten su giro al caminar, compensando así la carencia de flexibilidad del material.</a:t>
            </a:r>
          </a:p>
          <a:p>
            <a:pPr lvl="0" rtl="0" algn="just">
              <a:spcBef>
                <a:spcPts val="0"/>
              </a:spcBef>
              <a:buNone/>
            </a:pPr>
            <a:r>
              <a:t/>
            </a:r>
            <a:endParaRPr sz="1400"/>
          </a:p>
          <a:p>
            <a:pPr lvl="0" rtl="0" algn="just">
              <a:spcBef>
                <a:spcPts val="0"/>
              </a:spcBef>
              <a:buNone/>
            </a:pPr>
            <a:r>
              <a:t/>
            </a:r>
            <a:endParaRPr sz="1400"/>
          </a:p>
          <a:p>
            <a:pPr lvl="0" rtl="0" algn="just">
              <a:spcBef>
                <a:spcPts val="0"/>
              </a:spcBef>
              <a:buNone/>
            </a:pPr>
            <a:r>
              <a:rPr lang="es" sz="1400"/>
              <a:t>Precio:21,45</a:t>
            </a:r>
            <a:r>
              <a:rPr lang="es" sz="1400">
                <a:solidFill>
                  <a:srgbClr val="666666"/>
                </a:solidFill>
              </a:rPr>
              <a:t>€  </a:t>
            </a:r>
            <a:r>
              <a:rPr lang="es" sz="1400"/>
              <a:t>(NO INCLUYE PORTES, INCLUYE IVA)</a:t>
            </a:r>
          </a:p>
          <a:p>
            <a:pPr lvl="0" algn="just">
              <a:spcBef>
                <a:spcPts val="0"/>
              </a:spcBef>
              <a:buNone/>
            </a:pPr>
            <a:r>
              <a:t/>
            </a:r>
            <a:endParaRPr sz="1400"/>
          </a:p>
        </p:txBody>
      </p:sp>
      <p:sp>
        <p:nvSpPr>
          <p:cNvPr id="184" name="Shape 184"/>
          <p:cNvSpPr txBox="1"/>
          <p:nvPr>
            <p:ph idx="2" type="body"/>
          </p:nvPr>
        </p:nvSpPr>
        <p:spPr>
          <a:xfrm>
            <a:off x="4939500" y="724200"/>
            <a:ext cx="3837000" cy="3695100"/>
          </a:xfrm>
          <a:prstGeom prst="rect">
            <a:avLst/>
          </a:prstGeom>
        </p:spPr>
        <p:txBody>
          <a:bodyPr anchorCtr="0" anchor="ctr" bIns="91425" lIns="91425" rIns="91425" tIns="91425">
            <a:noAutofit/>
          </a:bodyPr>
          <a:lstStyle/>
          <a:p>
            <a:pPr lvl="0">
              <a:spcBef>
                <a:spcPts val="0"/>
              </a:spcBef>
              <a:buNone/>
            </a:pPr>
            <a:r>
              <a:t/>
            </a:r>
            <a:endParaRPr/>
          </a:p>
        </p:txBody>
      </p:sp>
      <p:sp>
        <p:nvSpPr>
          <p:cNvPr id="185" name="Shape 185"/>
          <p:cNvSpPr txBox="1"/>
          <p:nvPr/>
        </p:nvSpPr>
        <p:spPr>
          <a:xfrm>
            <a:off x="3646600" y="80250"/>
            <a:ext cx="844500" cy="643800"/>
          </a:xfrm>
          <a:prstGeom prst="rect">
            <a:avLst/>
          </a:prstGeom>
          <a:noFill/>
          <a:ln>
            <a:noFill/>
          </a:ln>
        </p:spPr>
        <p:txBody>
          <a:bodyPr anchorCtr="0" anchor="t" bIns="91425" lIns="91425" rIns="91425" tIns="91425">
            <a:noAutofit/>
          </a:bodyPr>
          <a:lstStyle/>
          <a:p>
            <a:pPr lvl="0" rtl="0">
              <a:spcBef>
                <a:spcPts val="0"/>
              </a:spcBef>
              <a:buNone/>
            </a:pPr>
            <a:r>
              <a:rPr lang="es"/>
              <a:t>REF: 13</a:t>
            </a:r>
          </a:p>
          <a:p>
            <a:pPr lvl="0">
              <a:spcBef>
                <a:spcPts val="0"/>
              </a:spcBef>
              <a:buNone/>
            </a:pPr>
            <a:r>
              <a:t/>
            </a:r>
            <a:endParaRPr/>
          </a:p>
        </p:txBody>
      </p:sp>
      <p:pic>
        <p:nvPicPr>
          <p:cNvPr id="186" name="Shape 186"/>
          <p:cNvPicPr preferRelativeResize="0"/>
          <p:nvPr/>
        </p:nvPicPr>
        <p:blipFill>
          <a:blip r:embed="rId3">
            <a:alphaModFix/>
          </a:blip>
          <a:stretch>
            <a:fillRect/>
          </a:stretch>
        </p:blipFill>
        <p:spPr>
          <a:xfrm>
            <a:off x="4939500" y="724200"/>
            <a:ext cx="4001300" cy="4001300"/>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0" name="Shape 190"/>
        <p:cNvGrpSpPr/>
        <p:nvPr/>
      </p:nvGrpSpPr>
      <p:grpSpPr>
        <a:xfrm>
          <a:off x="0" y="0"/>
          <a:ext cx="0" cy="0"/>
          <a:chOff x="0" y="0"/>
          <a:chExt cx="0" cy="0"/>
        </a:xfrm>
      </p:grpSpPr>
      <p:sp>
        <p:nvSpPr>
          <p:cNvPr id="191" name="Shape 191"/>
          <p:cNvSpPr txBox="1"/>
          <p:nvPr>
            <p:ph type="title"/>
          </p:nvPr>
        </p:nvSpPr>
        <p:spPr>
          <a:xfrm>
            <a:off x="265500" y="1107950"/>
            <a:ext cx="4045200" cy="1683600"/>
          </a:xfrm>
          <a:prstGeom prst="rect">
            <a:avLst/>
          </a:prstGeom>
        </p:spPr>
        <p:txBody>
          <a:bodyPr anchorCtr="0" anchor="b" bIns="91425" lIns="91425" rIns="91425" tIns="91425">
            <a:noAutofit/>
          </a:bodyPr>
          <a:lstStyle/>
          <a:p>
            <a:pPr lvl="0" rtl="0" algn="just">
              <a:spcBef>
                <a:spcPts val="0"/>
              </a:spcBef>
              <a:buNone/>
            </a:pPr>
            <a:r>
              <a:rPr lang="es"/>
              <a:t>Libro Mitologia Asturiana</a:t>
            </a:r>
          </a:p>
          <a:p>
            <a:pPr lvl="0">
              <a:spcBef>
                <a:spcPts val="0"/>
              </a:spcBef>
              <a:buNone/>
            </a:pPr>
            <a:r>
              <a:t/>
            </a:r>
            <a:endParaRPr/>
          </a:p>
        </p:txBody>
      </p:sp>
      <p:sp>
        <p:nvSpPr>
          <p:cNvPr id="192" name="Shape 192"/>
          <p:cNvSpPr txBox="1"/>
          <p:nvPr>
            <p:ph idx="1" type="subTitle"/>
          </p:nvPr>
        </p:nvSpPr>
        <p:spPr>
          <a:xfrm>
            <a:off x="265500" y="2225825"/>
            <a:ext cx="4045200" cy="1345500"/>
          </a:xfrm>
          <a:prstGeom prst="rect">
            <a:avLst/>
          </a:prstGeom>
        </p:spPr>
        <p:txBody>
          <a:bodyPr anchorCtr="0" anchor="t" bIns="91425" lIns="91425" rIns="91425" tIns="91425">
            <a:noAutofit/>
          </a:bodyPr>
          <a:lstStyle/>
          <a:p>
            <a:pPr indent="0" lvl="0" marL="0" rtl="0" algn="just">
              <a:lnSpc>
                <a:spcPct val="115000"/>
              </a:lnSpc>
              <a:spcBef>
                <a:spcPts val="0"/>
              </a:spcBef>
              <a:buNone/>
            </a:pPr>
            <a:r>
              <a:rPr lang="es" sz="1400">
                <a:solidFill>
                  <a:srgbClr val="666666"/>
                </a:solidFill>
              </a:rPr>
              <a:t>Profundo recorrido por los más destacados emblemas de la mitología asturiana: Xanes, el Cuélebre, el Nuberu, el Busgosu,... Indispensable para entender las creencias, miedos y dichos populares.</a:t>
            </a:r>
          </a:p>
          <a:p>
            <a:pPr lvl="0" rtl="0" algn="just">
              <a:lnSpc>
                <a:spcPct val="115000"/>
              </a:lnSpc>
              <a:spcBef>
                <a:spcPts val="0"/>
              </a:spcBef>
              <a:buNone/>
            </a:pPr>
            <a:r>
              <a:rPr lang="es" sz="1400">
                <a:solidFill>
                  <a:srgbClr val="666666"/>
                </a:solidFill>
              </a:rPr>
              <a:t>PRECIO : 16,40€  </a:t>
            </a:r>
            <a:r>
              <a:rPr lang="es" sz="1400"/>
              <a:t>(NO INCLUYE PORTES, INCLUYE IVA)</a:t>
            </a:r>
          </a:p>
          <a:p>
            <a:pPr indent="0" lvl="0" marL="0" rtl="0" algn="l">
              <a:lnSpc>
                <a:spcPct val="115000"/>
              </a:lnSpc>
              <a:spcBef>
                <a:spcPts val="0"/>
              </a:spcBef>
              <a:buNone/>
            </a:pPr>
            <a:r>
              <a:t/>
            </a:r>
            <a:endParaRPr sz="1400">
              <a:solidFill>
                <a:srgbClr val="666666"/>
              </a:solidFill>
            </a:endParaRPr>
          </a:p>
        </p:txBody>
      </p:sp>
      <p:sp>
        <p:nvSpPr>
          <p:cNvPr id="193" name="Shape 193"/>
          <p:cNvSpPr txBox="1"/>
          <p:nvPr>
            <p:ph idx="2" type="body"/>
          </p:nvPr>
        </p:nvSpPr>
        <p:spPr>
          <a:xfrm>
            <a:off x="4939500" y="724200"/>
            <a:ext cx="3837000" cy="3695100"/>
          </a:xfrm>
          <a:prstGeom prst="rect">
            <a:avLst/>
          </a:prstGeom>
        </p:spPr>
        <p:txBody>
          <a:bodyPr anchorCtr="0" anchor="ctr" bIns="91425" lIns="91425" rIns="91425" tIns="91425">
            <a:noAutofit/>
          </a:bodyPr>
          <a:lstStyle/>
          <a:p>
            <a:pPr lvl="0">
              <a:spcBef>
                <a:spcPts val="0"/>
              </a:spcBef>
              <a:buNone/>
            </a:pPr>
            <a:r>
              <a:t/>
            </a:r>
            <a:endParaRPr/>
          </a:p>
        </p:txBody>
      </p:sp>
      <p:sp>
        <p:nvSpPr>
          <p:cNvPr id="194" name="Shape 194"/>
          <p:cNvSpPr txBox="1"/>
          <p:nvPr/>
        </p:nvSpPr>
        <p:spPr>
          <a:xfrm>
            <a:off x="3567800" y="127800"/>
            <a:ext cx="877800" cy="596400"/>
          </a:xfrm>
          <a:prstGeom prst="rect">
            <a:avLst/>
          </a:prstGeom>
          <a:noFill/>
          <a:ln>
            <a:noFill/>
          </a:ln>
        </p:spPr>
        <p:txBody>
          <a:bodyPr anchorCtr="0" anchor="ctr" bIns="91425" lIns="91425" rIns="91425" tIns="91425">
            <a:noAutofit/>
          </a:bodyPr>
          <a:lstStyle/>
          <a:p>
            <a:pPr lvl="0" rtl="0">
              <a:spcBef>
                <a:spcPts val="0"/>
              </a:spcBef>
              <a:buNone/>
            </a:pPr>
            <a:r>
              <a:rPr lang="es"/>
              <a:t>REF: 14</a:t>
            </a:r>
          </a:p>
        </p:txBody>
      </p:sp>
      <p:pic>
        <p:nvPicPr>
          <p:cNvPr id="195" name="Shape 195"/>
          <p:cNvPicPr preferRelativeResize="0"/>
          <p:nvPr/>
        </p:nvPicPr>
        <p:blipFill>
          <a:blip r:embed="rId3">
            <a:alphaModFix/>
          </a:blip>
          <a:stretch>
            <a:fillRect/>
          </a:stretch>
        </p:blipFill>
        <p:spPr>
          <a:xfrm>
            <a:off x="4804112" y="394475"/>
            <a:ext cx="4107775" cy="4107775"/>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9" name="Shape 199"/>
        <p:cNvGrpSpPr/>
        <p:nvPr/>
      </p:nvGrpSpPr>
      <p:grpSpPr>
        <a:xfrm>
          <a:off x="0" y="0"/>
          <a:ext cx="0" cy="0"/>
          <a:chOff x="0" y="0"/>
          <a:chExt cx="0" cy="0"/>
        </a:xfrm>
      </p:grpSpPr>
      <p:sp>
        <p:nvSpPr>
          <p:cNvPr id="200" name="Shape 200"/>
          <p:cNvSpPr txBox="1"/>
          <p:nvPr>
            <p:ph type="title"/>
          </p:nvPr>
        </p:nvSpPr>
        <p:spPr>
          <a:xfrm>
            <a:off x="184700" y="0"/>
            <a:ext cx="4045200" cy="1868400"/>
          </a:xfrm>
          <a:prstGeom prst="rect">
            <a:avLst/>
          </a:prstGeom>
        </p:spPr>
        <p:txBody>
          <a:bodyPr anchorCtr="0" anchor="b" bIns="91425" lIns="91425" rIns="91425" tIns="91425">
            <a:noAutofit/>
          </a:bodyPr>
          <a:lstStyle/>
          <a:p>
            <a:pPr lvl="0" algn="l">
              <a:spcBef>
                <a:spcPts val="0"/>
              </a:spcBef>
              <a:buNone/>
            </a:pPr>
            <a:r>
              <a:rPr lang="es"/>
              <a:t>BASTÓN DE CASTAÑO</a:t>
            </a:r>
          </a:p>
        </p:txBody>
      </p:sp>
      <p:sp>
        <p:nvSpPr>
          <p:cNvPr id="201" name="Shape 201"/>
          <p:cNvSpPr txBox="1"/>
          <p:nvPr>
            <p:ph idx="1" type="subTitle"/>
          </p:nvPr>
        </p:nvSpPr>
        <p:spPr>
          <a:xfrm>
            <a:off x="263475" y="2349200"/>
            <a:ext cx="4045200" cy="1345500"/>
          </a:xfrm>
          <a:prstGeom prst="rect">
            <a:avLst/>
          </a:prstGeom>
        </p:spPr>
        <p:txBody>
          <a:bodyPr anchorCtr="0" anchor="t" bIns="91425" lIns="91425" rIns="91425" tIns="91425">
            <a:noAutofit/>
          </a:bodyPr>
          <a:lstStyle/>
          <a:p>
            <a:pPr lvl="0" algn="just">
              <a:spcBef>
                <a:spcPts val="0"/>
              </a:spcBef>
              <a:buNone/>
            </a:pPr>
            <a:r>
              <a:rPr lang="es" sz="1500"/>
              <a:t>Bastón de castaño acabado en punta y que tiene entre 120 y 150 centímetros de longitud en una madera eterna, el castaño, del cual se reza que “castaño, castañita, ni fuego ni ceniza”.</a:t>
            </a:r>
          </a:p>
        </p:txBody>
      </p:sp>
      <p:pic>
        <p:nvPicPr>
          <p:cNvPr id="202" name="Shape 202"/>
          <p:cNvPicPr preferRelativeResize="0"/>
          <p:nvPr/>
        </p:nvPicPr>
        <p:blipFill>
          <a:blip r:embed="rId3">
            <a:alphaModFix/>
          </a:blip>
          <a:stretch>
            <a:fillRect/>
          </a:stretch>
        </p:blipFill>
        <p:spPr>
          <a:xfrm>
            <a:off x="5259113" y="886050"/>
            <a:ext cx="3197775" cy="3197800"/>
          </a:xfrm>
          <a:prstGeom prst="rect">
            <a:avLst/>
          </a:prstGeom>
          <a:noFill/>
          <a:ln>
            <a:noFill/>
          </a:ln>
        </p:spPr>
      </p:pic>
      <p:sp>
        <p:nvSpPr>
          <p:cNvPr id="203" name="Shape 203"/>
          <p:cNvSpPr txBox="1"/>
          <p:nvPr/>
        </p:nvSpPr>
        <p:spPr>
          <a:xfrm>
            <a:off x="184700" y="3759150"/>
            <a:ext cx="4045200" cy="731700"/>
          </a:xfrm>
          <a:prstGeom prst="rect">
            <a:avLst/>
          </a:prstGeom>
          <a:noFill/>
          <a:ln>
            <a:noFill/>
          </a:ln>
        </p:spPr>
        <p:txBody>
          <a:bodyPr anchorCtr="0" anchor="t" bIns="91425" lIns="91425" rIns="91425" tIns="91425">
            <a:noAutofit/>
          </a:bodyPr>
          <a:lstStyle/>
          <a:p>
            <a:pPr lvl="0" rtl="0" algn="just">
              <a:spcBef>
                <a:spcPts val="0"/>
              </a:spcBef>
              <a:buNone/>
            </a:pPr>
            <a:r>
              <a:rPr lang="es">
                <a:solidFill>
                  <a:srgbClr val="666666"/>
                </a:solidFill>
                <a:latin typeface="Lato"/>
                <a:ea typeface="Lato"/>
                <a:cs typeface="Lato"/>
                <a:sym typeface="Lato"/>
              </a:rPr>
              <a:t>PRECIO : 5,40€  </a:t>
            </a:r>
            <a:r>
              <a:rPr lang="es">
                <a:solidFill>
                  <a:schemeClr val="dk2"/>
                </a:solidFill>
                <a:latin typeface="Lato"/>
                <a:ea typeface="Lato"/>
                <a:cs typeface="Lato"/>
                <a:sym typeface="Lato"/>
              </a:rPr>
              <a:t>(NO INCLUYE PORTES, INCLUYE IVA)</a:t>
            </a:r>
          </a:p>
          <a:p>
            <a:pPr lvl="0" rtl="0">
              <a:spcBef>
                <a:spcPts val="0"/>
              </a:spcBef>
              <a:buNone/>
            </a:pPr>
            <a:r>
              <a:t/>
            </a:r>
            <a:endParaRPr sz="1500">
              <a:highlight>
                <a:srgbClr val="F7F7F3"/>
              </a:highlight>
            </a:endParaRPr>
          </a:p>
          <a:p>
            <a:pPr lvl="0" rtl="0">
              <a:lnSpc>
                <a:spcPct val="58125"/>
              </a:lnSpc>
              <a:spcBef>
                <a:spcPts val="0"/>
              </a:spcBef>
              <a:buNone/>
            </a:pPr>
            <a:r>
              <a:t/>
            </a:r>
            <a:endParaRPr b="1" sz="2400">
              <a:solidFill>
                <a:srgbClr val="CB3300"/>
              </a:solidFill>
              <a:highlight>
                <a:srgbClr val="F7F7F3"/>
              </a:highlight>
            </a:endParaRPr>
          </a:p>
          <a:p>
            <a:pPr lvl="0">
              <a:spcBef>
                <a:spcPts val="0"/>
              </a:spcBef>
              <a:buNone/>
            </a:pPr>
            <a:r>
              <a:t/>
            </a:r>
            <a:endParaRPr/>
          </a:p>
        </p:txBody>
      </p:sp>
      <p:sp>
        <p:nvSpPr>
          <p:cNvPr id="204" name="Shape 204"/>
          <p:cNvSpPr txBox="1"/>
          <p:nvPr/>
        </p:nvSpPr>
        <p:spPr>
          <a:xfrm>
            <a:off x="3455250" y="213850"/>
            <a:ext cx="956400" cy="416400"/>
          </a:xfrm>
          <a:prstGeom prst="rect">
            <a:avLst/>
          </a:prstGeom>
          <a:noFill/>
          <a:ln>
            <a:noFill/>
          </a:ln>
        </p:spPr>
        <p:txBody>
          <a:bodyPr anchorCtr="0" anchor="t" bIns="91425" lIns="91425" rIns="91425" tIns="91425">
            <a:noAutofit/>
          </a:bodyPr>
          <a:lstStyle/>
          <a:p>
            <a:pPr lvl="0" rtl="0">
              <a:spcBef>
                <a:spcPts val="0"/>
              </a:spcBef>
              <a:buNone/>
            </a:pPr>
            <a:r>
              <a:rPr lang="es"/>
              <a:t>REF:15</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8" name="Shape 208"/>
        <p:cNvGrpSpPr/>
        <p:nvPr/>
      </p:nvGrpSpPr>
      <p:grpSpPr>
        <a:xfrm>
          <a:off x="0" y="0"/>
          <a:ext cx="0" cy="0"/>
          <a:chOff x="0" y="0"/>
          <a:chExt cx="0" cy="0"/>
        </a:xfrm>
      </p:grpSpPr>
      <p:sp>
        <p:nvSpPr>
          <p:cNvPr id="209" name="Shape 209"/>
          <p:cNvSpPr txBox="1"/>
          <p:nvPr>
            <p:ph type="title"/>
          </p:nvPr>
        </p:nvSpPr>
        <p:spPr>
          <a:xfrm>
            <a:off x="265500" y="1107950"/>
            <a:ext cx="4045200" cy="1019100"/>
          </a:xfrm>
          <a:prstGeom prst="rect">
            <a:avLst/>
          </a:prstGeom>
        </p:spPr>
        <p:txBody>
          <a:bodyPr anchorCtr="0" anchor="b" bIns="91425" lIns="91425" rIns="91425" tIns="91425">
            <a:noAutofit/>
          </a:bodyPr>
          <a:lstStyle/>
          <a:p>
            <a:pPr lvl="0" algn="just">
              <a:spcBef>
                <a:spcPts val="0"/>
              </a:spcBef>
              <a:buNone/>
            </a:pPr>
            <a:r>
              <a:rPr lang="es"/>
              <a:t>MORTERO TRADICIONAL</a:t>
            </a:r>
          </a:p>
        </p:txBody>
      </p:sp>
      <p:sp>
        <p:nvSpPr>
          <p:cNvPr id="210" name="Shape 210"/>
          <p:cNvSpPr txBox="1"/>
          <p:nvPr>
            <p:ph idx="1" type="subTitle"/>
          </p:nvPr>
        </p:nvSpPr>
        <p:spPr>
          <a:xfrm>
            <a:off x="265500" y="2127049"/>
            <a:ext cx="4045200" cy="2063700"/>
          </a:xfrm>
          <a:prstGeom prst="rect">
            <a:avLst/>
          </a:prstGeom>
        </p:spPr>
        <p:txBody>
          <a:bodyPr anchorCtr="0" anchor="t" bIns="91425" lIns="91425" rIns="91425" tIns="91425">
            <a:noAutofit/>
          </a:bodyPr>
          <a:lstStyle/>
          <a:p>
            <a:pPr lvl="0" rtl="0" algn="just">
              <a:spcBef>
                <a:spcPts val="0"/>
              </a:spcBef>
              <a:buNone/>
            </a:pPr>
            <a:r>
              <a:rPr lang="es" sz="1400"/>
              <a:t>El Mortero Tradicional está tallado artesanalmente y permite la elaboración de majados para el aliño de guisos o bases para cualquier tipo de plato de la gastronomía asturiana tal y como lo hacían en el pasado las guisanderas. La presencia de un mortero en las cocinas asturianas en símbolo de cocina casera, de guisos con sabor, de tradición y sobre todo de mimo en cada tarea.</a:t>
            </a:r>
          </a:p>
          <a:p>
            <a:pPr lvl="0" rtl="0" algn="just">
              <a:spcBef>
                <a:spcPts val="0"/>
              </a:spcBef>
              <a:buNone/>
            </a:pPr>
            <a:r>
              <a:t/>
            </a:r>
            <a:endParaRPr sz="1400"/>
          </a:p>
          <a:p>
            <a:pPr lvl="0" rtl="0" algn="l">
              <a:lnSpc>
                <a:spcPct val="115000"/>
              </a:lnSpc>
              <a:spcBef>
                <a:spcPts val="0"/>
              </a:spcBef>
              <a:buNone/>
            </a:pPr>
            <a:r>
              <a:rPr lang="es" sz="1400">
                <a:solidFill>
                  <a:srgbClr val="666666"/>
                </a:solidFill>
              </a:rPr>
              <a:t>PRECIO : 19,30€  </a:t>
            </a:r>
            <a:r>
              <a:rPr lang="es" sz="1400"/>
              <a:t>(NO INCLUYE PORTES, INCLUYE IVA)</a:t>
            </a:r>
          </a:p>
          <a:p>
            <a:pPr lvl="0" rtl="0" algn="just">
              <a:spcBef>
                <a:spcPts val="0"/>
              </a:spcBef>
              <a:buNone/>
            </a:pPr>
            <a:r>
              <a:t/>
            </a:r>
            <a:endParaRPr sz="1400"/>
          </a:p>
          <a:p>
            <a:pPr lvl="0" algn="just">
              <a:spcBef>
                <a:spcPts val="0"/>
              </a:spcBef>
              <a:buNone/>
            </a:pPr>
            <a:r>
              <a:t/>
            </a:r>
            <a:endParaRPr sz="1400"/>
          </a:p>
        </p:txBody>
      </p:sp>
      <p:pic>
        <p:nvPicPr>
          <p:cNvPr id="211" name="Shape 211"/>
          <p:cNvPicPr preferRelativeResize="0"/>
          <p:nvPr/>
        </p:nvPicPr>
        <p:blipFill rotWithShape="1">
          <a:blip r:embed="rId3">
            <a:alphaModFix/>
          </a:blip>
          <a:srcRect b="24276" l="60681" r="19501" t="37850"/>
          <a:stretch/>
        </p:blipFill>
        <p:spPr>
          <a:xfrm>
            <a:off x="5138600" y="769225"/>
            <a:ext cx="3438809" cy="3695099"/>
          </a:xfrm>
          <a:prstGeom prst="rect">
            <a:avLst/>
          </a:prstGeom>
          <a:noFill/>
          <a:ln>
            <a:noFill/>
          </a:ln>
        </p:spPr>
      </p:pic>
      <p:sp>
        <p:nvSpPr>
          <p:cNvPr id="212" name="Shape 212"/>
          <p:cNvSpPr txBox="1"/>
          <p:nvPr/>
        </p:nvSpPr>
        <p:spPr>
          <a:xfrm>
            <a:off x="3669100" y="90050"/>
            <a:ext cx="821700" cy="769200"/>
          </a:xfrm>
          <a:prstGeom prst="rect">
            <a:avLst/>
          </a:prstGeom>
          <a:noFill/>
          <a:ln>
            <a:noFill/>
          </a:ln>
        </p:spPr>
        <p:txBody>
          <a:bodyPr anchorCtr="0" anchor="ctr" bIns="91425" lIns="91425" rIns="91425" tIns="91425">
            <a:noAutofit/>
          </a:bodyPr>
          <a:lstStyle/>
          <a:p>
            <a:pPr lvl="0" rtl="0">
              <a:spcBef>
                <a:spcPts val="0"/>
              </a:spcBef>
              <a:buNone/>
            </a:pPr>
            <a:r>
              <a:rPr lang="es"/>
              <a:t>REF:16</a:t>
            </a:r>
            <a:br>
              <a:rPr lang="es"/>
            </a:br>
          </a:p>
        </p:txBody>
      </p:sp>
      <p:sp>
        <p:nvSpPr>
          <p:cNvPr id="213" name="Shape 213"/>
          <p:cNvSpPr txBox="1"/>
          <p:nvPr/>
        </p:nvSpPr>
        <p:spPr>
          <a:xfrm>
            <a:off x="461450" y="4288125"/>
            <a:ext cx="2014500" cy="562800"/>
          </a:xfrm>
          <a:prstGeom prst="rect">
            <a:avLst/>
          </a:prstGeom>
          <a:noFill/>
          <a:ln>
            <a:noFill/>
          </a:ln>
        </p:spPr>
        <p:txBody>
          <a:bodyPr anchorCtr="0" anchor="t"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 name="Shape 64"/>
        <p:cNvGrpSpPr/>
        <p:nvPr/>
      </p:nvGrpSpPr>
      <p:grpSpPr>
        <a:xfrm>
          <a:off x="0" y="0"/>
          <a:ext cx="0" cy="0"/>
          <a:chOff x="0" y="0"/>
          <a:chExt cx="0" cy="0"/>
        </a:xfrm>
      </p:grpSpPr>
      <p:sp>
        <p:nvSpPr>
          <p:cNvPr id="65" name="Shape 65"/>
          <p:cNvSpPr txBox="1"/>
          <p:nvPr>
            <p:ph type="title"/>
          </p:nvPr>
        </p:nvSpPr>
        <p:spPr>
          <a:xfrm>
            <a:off x="490250" y="526350"/>
            <a:ext cx="5618700" cy="4090800"/>
          </a:xfrm>
          <a:prstGeom prst="rect">
            <a:avLst/>
          </a:prstGeom>
        </p:spPr>
        <p:txBody>
          <a:bodyPr anchorCtr="0" anchor="ctr" bIns="91425" lIns="91425" rIns="91425" tIns="91425">
            <a:noAutofit/>
          </a:bodyPr>
          <a:lstStyle/>
          <a:p>
            <a:pPr lvl="0">
              <a:spcBef>
                <a:spcPts val="0"/>
              </a:spcBef>
              <a:buNone/>
            </a:pPr>
            <a:r>
              <a:rPr lang="es"/>
              <a:t>Gastronomía </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 name="Shape 69"/>
        <p:cNvGrpSpPr/>
        <p:nvPr/>
      </p:nvGrpSpPr>
      <p:grpSpPr>
        <a:xfrm>
          <a:off x="0" y="0"/>
          <a:ext cx="0" cy="0"/>
          <a:chOff x="0" y="0"/>
          <a:chExt cx="0" cy="0"/>
        </a:xfrm>
      </p:grpSpPr>
      <p:sp>
        <p:nvSpPr>
          <p:cNvPr id="70" name="Shape 70"/>
          <p:cNvSpPr txBox="1"/>
          <p:nvPr>
            <p:ph type="title"/>
          </p:nvPr>
        </p:nvSpPr>
        <p:spPr>
          <a:xfrm>
            <a:off x="265500" y="123800"/>
            <a:ext cx="4045200" cy="641400"/>
          </a:xfrm>
          <a:prstGeom prst="rect">
            <a:avLst/>
          </a:prstGeom>
        </p:spPr>
        <p:txBody>
          <a:bodyPr anchorCtr="0" anchor="b" bIns="91425" lIns="91425" rIns="91425" tIns="91425">
            <a:noAutofit/>
          </a:bodyPr>
          <a:lstStyle/>
          <a:p>
            <a:pPr lvl="0" algn="l">
              <a:spcBef>
                <a:spcPts val="0"/>
              </a:spcBef>
              <a:buNone/>
            </a:pPr>
            <a:r>
              <a:rPr lang="es"/>
              <a:t>Moscovitas</a:t>
            </a:r>
          </a:p>
        </p:txBody>
      </p:sp>
      <p:pic>
        <p:nvPicPr>
          <p:cNvPr id="71" name="Shape 71"/>
          <p:cNvPicPr preferRelativeResize="0"/>
          <p:nvPr/>
        </p:nvPicPr>
        <p:blipFill>
          <a:blip r:embed="rId3">
            <a:alphaModFix/>
          </a:blip>
          <a:stretch>
            <a:fillRect/>
          </a:stretch>
        </p:blipFill>
        <p:spPr>
          <a:xfrm>
            <a:off x="5356475" y="2845200"/>
            <a:ext cx="3219700" cy="2141100"/>
          </a:xfrm>
          <a:prstGeom prst="rect">
            <a:avLst/>
          </a:prstGeom>
          <a:noFill/>
          <a:ln>
            <a:noFill/>
          </a:ln>
        </p:spPr>
      </p:pic>
      <p:sp>
        <p:nvSpPr>
          <p:cNvPr id="72" name="Shape 72"/>
          <p:cNvSpPr txBox="1"/>
          <p:nvPr>
            <p:ph idx="1" type="subTitle"/>
          </p:nvPr>
        </p:nvSpPr>
        <p:spPr>
          <a:xfrm>
            <a:off x="310525" y="686550"/>
            <a:ext cx="4157700" cy="4366800"/>
          </a:xfrm>
          <a:prstGeom prst="rect">
            <a:avLst/>
          </a:prstGeom>
        </p:spPr>
        <p:txBody>
          <a:bodyPr anchorCtr="0" anchor="t" bIns="91425" lIns="91425" rIns="91425" tIns="91425">
            <a:noAutofit/>
          </a:bodyPr>
          <a:lstStyle/>
          <a:p>
            <a:pPr lvl="0" rtl="0" algn="l">
              <a:spcBef>
                <a:spcPts val="0"/>
              </a:spcBef>
              <a:buNone/>
            </a:pPr>
            <a:r>
              <a:rPr lang="es" sz="1400"/>
              <a:t>Bolsa de 150 grs. que contiene aproximadamente 18 Moscovitas.</a:t>
            </a:r>
            <a:br>
              <a:rPr lang="es" sz="1400"/>
            </a:br>
            <a:br>
              <a:rPr lang="es" sz="1400"/>
            </a:br>
            <a:r>
              <a:rPr lang="es" sz="1400"/>
              <a:t>Finas pastas de almendra marcona y cobertura de chocolate con leche.</a:t>
            </a:r>
            <a:br>
              <a:rPr lang="es" sz="1400"/>
            </a:br>
            <a:r>
              <a:rPr lang="es" sz="1400"/>
              <a:t>Son elaboradas "una a una" de manera totalmente artesana siguiendo la receta original de los antiguos maestros confiteros de Rialto. Las materias primas utilizadas son seleccionadas siguiendo los criterios más exigentes de calidad.</a:t>
            </a:r>
            <a:br>
              <a:rPr lang="es" sz="1400"/>
            </a:br>
            <a:br>
              <a:rPr lang="es" sz="1400"/>
            </a:br>
            <a:r>
              <a:rPr lang="es" sz="1400"/>
              <a:t>Conservar en lugar fresco y seco (recomendado entre 14ªC y 18ªC).</a:t>
            </a:r>
            <a:br>
              <a:rPr lang="es" sz="1400"/>
            </a:br>
            <a:br>
              <a:rPr lang="es" sz="1400"/>
            </a:br>
            <a:r>
              <a:rPr lang="es" sz="1400"/>
              <a:t>Fecha de consumo preferente: 90 días desde la fecha de elaboración.</a:t>
            </a:r>
            <a:br>
              <a:rPr lang="es" sz="1400"/>
            </a:br>
          </a:p>
          <a:p>
            <a:pPr lvl="0" rtl="0" algn="l">
              <a:spcBef>
                <a:spcPts val="0"/>
              </a:spcBef>
              <a:buNone/>
            </a:pPr>
            <a:r>
              <a:rPr lang="es" sz="1400"/>
              <a:t>CONTIENE GLUTEN - NO APTO PARA CELÍACOS</a:t>
            </a:r>
          </a:p>
          <a:p>
            <a:pPr lvl="0" rtl="0" algn="l">
              <a:spcBef>
                <a:spcPts val="0"/>
              </a:spcBef>
              <a:buNone/>
            </a:pPr>
            <a:r>
              <a:t/>
            </a:r>
            <a:endParaRPr sz="1400"/>
          </a:p>
          <a:p>
            <a:pPr lvl="0" rtl="0" algn="l">
              <a:spcBef>
                <a:spcPts val="0"/>
              </a:spcBef>
              <a:buNone/>
            </a:pPr>
            <a:r>
              <a:rPr lang="es" sz="1400"/>
              <a:t>Precio: 7,50 (NO INCLUYE PORTES, INCLUYE IVA)</a:t>
            </a:r>
          </a:p>
          <a:p>
            <a:pPr lvl="0" algn="l">
              <a:spcBef>
                <a:spcPts val="0"/>
              </a:spcBef>
              <a:buNone/>
            </a:pPr>
            <a:r>
              <a:t/>
            </a:r>
            <a:endParaRPr sz="1400"/>
          </a:p>
        </p:txBody>
      </p:sp>
      <p:pic>
        <p:nvPicPr>
          <p:cNvPr id="73" name="Shape 73"/>
          <p:cNvPicPr preferRelativeResize="0"/>
          <p:nvPr/>
        </p:nvPicPr>
        <p:blipFill>
          <a:blip r:embed="rId4">
            <a:alphaModFix/>
          </a:blip>
          <a:stretch>
            <a:fillRect/>
          </a:stretch>
        </p:blipFill>
        <p:spPr>
          <a:xfrm>
            <a:off x="5321887" y="292649"/>
            <a:ext cx="3288875" cy="2466649"/>
          </a:xfrm>
          <a:prstGeom prst="rect">
            <a:avLst/>
          </a:prstGeom>
          <a:noFill/>
          <a:ln>
            <a:noFill/>
          </a:ln>
        </p:spPr>
      </p:pic>
      <p:sp>
        <p:nvSpPr>
          <p:cNvPr id="74" name="Shape 74"/>
          <p:cNvSpPr txBox="1"/>
          <p:nvPr/>
        </p:nvSpPr>
        <p:spPr>
          <a:xfrm>
            <a:off x="3765800" y="45150"/>
            <a:ext cx="950100" cy="641400"/>
          </a:xfrm>
          <a:prstGeom prst="rect">
            <a:avLst/>
          </a:prstGeom>
          <a:noFill/>
          <a:ln>
            <a:noFill/>
          </a:ln>
        </p:spPr>
        <p:txBody>
          <a:bodyPr anchorCtr="0" anchor="t" bIns="91425" lIns="91425" rIns="91425" tIns="91425">
            <a:noAutofit/>
          </a:bodyPr>
          <a:lstStyle/>
          <a:p>
            <a:pPr indent="0" lvl="0" marL="0">
              <a:spcBef>
                <a:spcPts val="0"/>
              </a:spcBef>
              <a:buNone/>
            </a:pPr>
            <a:r>
              <a:rPr lang="es"/>
              <a:t>REF: 01</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 name="Shape 78"/>
        <p:cNvGrpSpPr/>
        <p:nvPr/>
      </p:nvGrpSpPr>
      <p:grpSpPr>
        <a:xfrm>
          <a:off x="0" y="0"/>
          <a:ext cx="0" cy="0"/>
          <a:chOff x="0" y="0"/>
          <a:chExt cx="0" cy="0"/>
        </a:xfrm>
      </p:grpSpPr>
      <p:sp>
        <p:nvSpPr>
          <p:cNvPr id="79" name="Shape 79"/>
          <p:cNvSpPr txBox="1"/>
          <p:nvPr>
            <p:ph type="title"/>
          </p:nvPr>
        </p:nvSpPr>
        <p:spPr>
          <a:xfrm>
            <a:off x="265500" y="320800"/>
            <a:ext cx="4045200" cy="485400"/>
          </a:xfrm>
          <a:prstGeom prst="rect">
            <a:avLst/>
          </a:prstGeom>
        </p:spPr>
        <p:txBody>
          <a:bodyPr anchorCtr="0" anchor="b" bIns="91425" lIns="91425" rIns="91425" tIns="91425">
            <a:noAutofit/>
          </a:bodyPr>
          <a:lstStyle/>
          <a:p>
            <a:pPr lvl="0" algn="l">
              <a:spcBef>
                <a:spcPts val="0"/>
              </a:spcBef>
              <a:buNone/>
            </a:pPr>
            <a:r>
              <a:rPr lang="es"/>
              <a:t>Carajitos</a:t>
            </a:r>
          </a:p>
        </p:txBody>
      </p:sp>
      <p:sp>
        <p:nvSpPr>
          <p:cNvPr id="80" name="Shape 80"/>
          <p:cNvSpPr txBox="1"/>
          <p:nvPr>
            <p:ph idx="1" type="subTitle"/>
          </p:nvPr>
        </p:nvSpPr>
        <p:spPr>
          <a:xfrm>
            <a:off x="318950" y="806249"/>
            <a:ext cx="4045200" cy="4155600"/>
          </a:xfrm>
          <a:prstGeom prst="rect">
            <a:avLst/>
          </a:prstGeom>
        </p:spPr>
        <p:txBody>
          <a:bodyPr anchorCtr="0" anchor="t" bIns="91425" lIns="91425" rIns="91425" tIns="91425">
            <a:noAutofit/>
          </a:bodyPr>
          <a:lstStyle/>
          <a:p>
            <a:pPr lvl="0" rtl="0" algn="just">
              <a:spcBef>
                <a:spcPts val="0"/>
              </a:spcBef>
              <a:buNone/>
            </a:pPr>
            <a:r>
              <a:rPr lang="es" sz="1400"/>
              <a:t>Cantidad: (350 Grs.)</a:t>
            </a:r>
          </a:p>
          <a:p>
            <a:pPr lvl="0" rtl="0" algn="just">
              <a:spcBef>
                <a:spcPts val="0"/>
              </a:spcBef>
              <a:buNone/>
            </a:pPr>
            <a:r>
              <a:rPr lang="es" sz="1400"/>
              <a:t>Son pastas artesanales típicas de Asturias, elaboradas con avellana, huevo, miel y azúcar. Se trata sin duda de uno de los dulces más representativos de nuestra tradición confitera que no puede faltar en las mejores mesas.</a:t>
            </a:r>
            <a:br>
              <a:rPr lang="es" sz="1400"/>
            </a:br>
          </a:p>
          <a:p>
            <a:pPr lvl="0" algn="just">
              <a:spcBef>
                <a:spcPts val="0"/>
              </a:spcBef>
              <a:buNone/>
            </a:pPr>
            <a:r>
              <a:rPr lang="es" sz="1400"/>
              <a:t>Precio: 5,75 (NO INCLUYE PORTES, INCLUYE IVA)</a:t>
            </a:r>
          </a:p>
        </p:txBody>
      </p:sp>
      <p:sp>
        <p:nvSpPr>
          <p:cNvPr id="81" name="Shape 81"/>
          <p:cNvSpPr txBox="1"/>
          <p:nvPr>
            <p:ph idx="2" type="body"/>
          </p:nvPr>
        </p:nvSpPr>
        <p:spPr>
          <a:xfrm>
            <a:off x="4939500" y="724200"/>
            <a:ext cx="3837000" cy="3695100"/>
          </a:xfrm>
          <a:prstGeom prst="rect">
            <a:avLst/>
          </a:prstGeom>
        </p:spPr>
        <p:txBody>
          <a:bodyPr anchorCtr="0" anchor="ctr" bIns="91425" lIns="91425" rIns="91425" tIns="91425">
            <a:noAutofit/>
          </a:bodyPr>
          <a:lstStyle/>
          <a:p>
            <a:pPr lvl="0">
              <a:spcBef>
                <a:spcPts val="0"/>
              </a:spcBef>
              <a:buNone/>
            </a:pPr>
            <a:r>
              <a:t/>
            </a:r>
            <a:endParaRPr/>
          </a:p>
        </p:txBody>
      </p:sp>
      <p:pic>
        <p:nvPicPr>
          <p:cNvPr id="82" name="Shape 82"/>
          <p:cNvPicPr preferRelativeResize="0"/>
          <p:nvPr/>
        </p:nvPicPr>
        <p:blipFill>
          <a:blip r:embed="rId3">
            <a:alphaModFix/>
          </a:blip>
          <a:stretch>
            <a:fillRect/>
          </a:stretch>
        </p:blipFill>
        <p:spPr>
          <a:xfrm>
            <a:off x="4939509" y="724209"/>
            <a:ext cx="3836999" cy="3836999"/>
          </a:xfrm>
          <a:prstGeom prst="rect">
            <a:avLst/>
          </a:prstGeom>
          <a:noFill/>
          <a:ln>
            <a:noFill/>
          </a:ln>
        </p:spPr>
      </p:pic>
      <p:sp>
        <p:nvSpPr>
          <p:cNvPr id="83" name="Shape 83"/>
          <p:cNvSpPr txBox="1"/>
          <p:nvPr/>
        </p:nvSpPr>
        <p:spPr>
          <a:xfrm>
            <a:off x="3396350" y="112550"/>
            <a:ext cx="967800" cy="544200"/>
          </a:xfrm>
          <a:prstGeom prst="rect">
            <a:avLst/>
          </a:prstGeom>
          <a:noFill/>
          <a:ln>
            <a:noFill/>
          </a:ln>
        </p:spPr>
        <p:txBody>
          <a:bodyPr anchorCtr="0" anchor="t" bIns="91425" lIns="91425" rIns="91425" tIns="91425">
            <a:noAutofit/>
          </a:bodyPr>
          <a:lstStyle/>
          <a:p>
            <a:pPr lvl="0" rtl="0">
              <a:spcBef>
                <a:spcPts val="0"/>
              </a:spcBef>
              <a:buNone/>
            </a:pPr>
            <a:r>
              <a:rPr lang="es"/>
              <a:t>REF: 02</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 name="Shape 87"/>
        <p:cNvGrpSpPr/>
        <p:nvPr/>
      </p:nvGrpSpPr>
      <p:grpSpPr>
        <a:xfrm>
          <a:off x="0" y="0"/>
          <a:ext cx="0" cy="0"/>
          <a:chOff x="0" y="0"/>
          <a:chExt cx="0" cy="0"/>
        </a:xfrm>
      </p:grpSpPr>
      <p:sp>
        <p:nvSpPr>
          <p:cNvPr id="88" name="Shape 88"/>
          <p:cNvSpPr txBox="1"/>
          <p:nvPr>
            <p:ph type="title"/>
          </p:nvPr>
        </p:nvSpPr>
        <p:spPr>
          <a:xfrm>
            <a:off x="265500" y="84575"/>
            <a:ext cx="3257400" cy="894600"/>
          </a:xfrm>
          <a:prstGeom prst="rect">
            <a:avLst/>
          </a:prstGeom>
        </p:spPr>
        <p:txBody>
          <a:bodyPr anchorCtr="0" anchor="b" bIns="91425" lIns="91425" rIns="91425" tIns="91425">
            <a:noAutofit/>
          </a:bodyPr>
          <a:lstStyle/>
          <a:p>
            <a:pPr lvl="0" algn="l">
              <a:spcBef>
                <a:spcPts val="0"/>
              </a:spcBef>
              <a:buNone/>
            </a:pPr>
            <a:r>
              <a:rPr lang="es"/>
              <a:t>Carbayones</a:t>
            </a:r>
          </a:p>
        </p:txBody>
      </p:sp>
      <p:sp>
        <p:nvSpPr>
          <p:cNvPr id="89" name="Shape 89"/>
          <p:cNvSpPr txBox="1"/>
          <p:nvPr>
            <p:ph idx="1" type="subTitle"/>
          </p:nvPr>
        </p:nvSpPr>
        <p:spPr>
          <a:xfrm>
            <a:off x="265500" y="979173"/>
            <a:ext cx="4045200" cy="3211499"/>
          </a:xfrm>
          <a:prstGeom prst="rect">
            <a:avLst/>
          </a:prstGeom>
        </p:spPr>
        <p:txBody>
          <a:bodyPr anchorCtr="0" anchor="t" bIns="91425" lIns="91425" rIns="91425" tIns="91425">
            <a:noAutofit/>
          </a:bodyPr>
          <a:lstStyle/>
          <a:p>
            <a:pPr lvl="0" rtl="0" algn="l">
              <a:spcBef>
                <a:spcPts val="0"/>
              </a:spcBef>
              <a:buNone/>
            </a:pPr>
            <a:r>
              <a:rPr lang="es" sz="1400"/>
              <a:t>Caja con 6 Carbayones.</a:t>
            </a:r>
            <a:br>
              <a:rPr lang="es" sz="1400"/>
            </a:br>
            <a:br>
              <a:rPr lang="es" sz="1400"/>
            </a:br>
            <a:r>
              <a:rPr lang="es" sz="1400"/>
              <a:t>Peso aproximado por unidad: 90 grs.</a:t>
            </a:r>
            <a:br>
              <a:rPr lang="es" sz="1400"/>
            </a:br>
            <a:br>
              <a:rPr lang="es" sz="1400"/>
            </a:br>
            <a:r>
              <a:rPr lang="es" sz="1400"/>
              <a:t>Se trata de una de las especialidades más clásicas de la repostería asturiana, cuyo origen se remonta a principios del siglo pasado. Se ha convertido con el tiempo, en el pastel más típico de la ciudad de Oviedo. Está elaborado a partir de una base hojaldrada rellena de una masa cremosa de almendra con un baño final en yema y azúcar.</a:t>
            </a:r>
          </a:p>
          <a:p>
            <a:pPr lvl="0" rtl="0" algn="l">
              <a:spcBef>
                <a:spcPts val="0"/>
              </a:spcBef>
              <a:buNone/>
            </a:pPr>
            <a:r>
              <a:t/>
            </a:r>
            <a:endParaRPr sz="1400"/>
          </a:p>
          <a:p>
            <a:pPr lvl="0" algn="l">
              <a:spcBef>
                <a:spcPts val="0"/>
              </a:spcBef>
              <a:buNone/>
            </a:pPr>
            <a:r>
              <a:rPr lang="es" sz="1400"/>
              <a:t>Precio:15.60€ (NO INCLUYE PORTES, INCLUYE IVA)</a:t>
            </a:r>
          </a:p>
        </p:txBody>
      </p:sp>
      <p:sp>
        <p:nvSpPr>
          <p:cNvPr id="90" name="Shape 90"/>
          <p:cNvSpPr txBox="1"/>
          <p:nvPr>
            <p:ph idx="2" type="body"/>
          </p:nvPr>
        </p:nvSpPr>
        <p:spPr>
          <a:xfrm>
            <a:off x="4939500" y="724200"/>
            <a:ext cx="3837000" cy="3695100"/>
          </a:xfrm>
          <a:prstGeom prst="rect">
            <a:avLst/>
          </a:prstGeom>
        </p:spPr>
        <p:txBody>
          <a:bodyPr anchorCtr="0" anchor="ctr" bIns="91425" lIns="91425" rIns="91425" tIns="91425">
            <a:noAutofit/>
          </a:bodyPr>
          <a:lstStyle/>
          <a:p>
            <a:pPr lvl="0">
              <a:spcBef>
                <a:spcPts val="0"/>
              </a:spcBef>
              <a:buNone/>
            </a:pPr>
            <a:r>
              <a:t/>
            </a:r>
            <a:endParaRPr/>
          </a:p>
        </p:txBody>
      </p:sp>
      <p:pic>
        <p:nvPicPr>
          <p:cNvPr id="91" name="Shape 91"/>
          <p:cNvPicPr preferRelativeResize="0"/>
          <p:nvPr/>
        </p:nvPicPr>
        <p:blipFill>
          <a:blip r:embed="rId3">
            <a:alphaModFix/>
          </a:blip>
          <a:stretch>
            <a:fillRect/>
          </a:stretch>
        </p:blipFill>
        <p:spPr>
          <a:xfrm>
            <a:off x="4962712" y="1385626"/>
            <a:ext cx="3790575" cy="2752074"/>
          </a:xfrm>
          <a:prstGeom prst="rect">
            <a:avLst/>
          </a:prstGeom>
          <a:noFill/>
          <a:ln>
            <a:noFill/>
          </a:ln>
        </p:spPr>
      </p:pic>
      <p:sp>
        <p:nvSpPr>
          <p:cNvPr id="92" name="Shape 92"/>
          <p:cNvSpPr txBox="1"/>
          <p:nvPr/>
        </p:nvSpPr>
        <p:spPr>
          <a:xfrm>
            <a:off x="3396350" y="112550"/>
            <a:ext cx="967800" cy="544200"/>
          </a:xfrm>
          <a:prstGeom prst="rect">
            <a:avLst/>
          </a:prstGeom>
          <a:noFill/>
          <a:ln>
            <a:noFill/>
          </a:ln>
        </p:spPr>
        <p:txBody>
          <a:bodyPr anchorCtr="0" anchor="t" bIns="91425" lIns="91425" rIns="91425" tIns="91425">
            <a:noAutofit/>
          </a:bodyPr>
          <a:lstStyle/>
          <a:p>
            <a:pPr lvl="0" rtl="0">
              <a:spcBef>
                <a:spcPts val="0"/>
              </a:spcBef>
              <a:buNone/>
            </a:pPr>
            <a:r>
              <a:rPr lang="es"/>
              <a:t>REF: 03</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6" name="Shape 96"/>
        <p:cNvGrpSpPr/>
        <p:nvPr/>
      </p:nvGrpSpPr>
      <p:grpSpPr>
        <a:xfrm>
          <a:off x="0" y="0"/>
          <a:ext cx="0" cy="0"/>
          <a:chOff x="0" y="0"/>
          <a:chExt cx="0" cy="0"/>
        </a:xfrm>
      </p:grpSpPr>
      <p:sp>
        <p:nvSpPr>
          <p:cNvPr id="97" name="Shape 97"/>
          <p:cNvSpPr txBox="1"/>
          <p:nvPr>
            <p:ph type="title"/>
          </p:nvPr>
        </p:nvSpPr>
        <p:spPr>
          <a:xfrm>
            <a:off x="265500" y="117625"/>
            <a:ext cx="4045200" cy="1015800"/>
          </a:xfrm>
          <a:prstGeom prst="rect">
            <a:avLst/>
          </a:prstGeom>
        </p:spPr>
        <p:txBody>
          <a:bodyPr anchorCtr="0" anchor="b" bIns="91425" lIns="91425" rIns="91425" tIns="91425">
            <a:noAutofit/>
          </a:bodyPr>
          <a:lstStyle/>
          <a:p>
            <a:pPr lvl="0" algn="just">
              <a:spcBef>
                <a:spcPts val="0"/>
              </a:spcBef>
              <a:buNone/>
            </a:pPr>
            <a:r>
              <a:rPr lang="es"/>
              <a:t>Princesitas</a:t>
            </a:r>
          </a:p>
        </p:txBody>
      </p:sp>
      <p:sp>
        <p:nvSpPr>
          <p:cNvPr id="98" name="Shape 98"/>
          <p:cNvSpPr txBox="1"/>
          <p:nvPr>
            <p:ph idx="1" type="subTitle"/>
          </p:nvPr>
        </p:nvSpPr>
        <p:spPr>
          <a:xfrm>
            <a:off x="265500" y="1133423"/>
            <a:ext cx="4045200" cy="3057300"/>
          </a:xfrm>
          <a:prstGeom prst="rect">
            <a:avLst/>
          </a:prstGeom>
        </p:spPr>
        <p:txBody>
          <a:bodyPr anchorCtr="0" anchor="t" bIns="91425" lIns="91425" rIns="91425" tIns="91425">
            <a:noAutofit/>
          </a:bodyPr>
          <a:lstStyle/>
          <a:p>
            <a:pPr lvl="0" rtl="0" algn="l">
              <a:spcBef>
                <a:spcPts val="0"/>
              </a:spcBef>
              <a:buNone/>
            </a:pPr>
            <a:r>
              <a:rPr lang="es" sz="1400"/>
              <a:t>Caja de 250 grs. que contiene aproximadamente 20 Princesitas de Asturias.</a:t>
            </a:r>
            <a:br>
              <a:rPr lang="es" sz="1400"/>
            </a:br>
            <a:br>
              <a:rPr lang="es" sz="1400"/>
            </a:br>
            <a:r>
              <a:rPr lang="es" sz="1400"/>
              <a:t>Pequeñas exquisiteces de mazapán y yema bañadas con mermelada y azúcar. Es una de las recetas más antiguas de Rialto, desde hace casi un siglo se vienen elaborando de manera artesana con el mimo y saber hacer de los maestros confiteros de Rialto.</a:t>
            </a:r>
          </a:p>
          <a:p>
            <a:pPr lvl="0" rtl="0" algn="just">
              <a:spcBef>
                <a:spcPts val="0"/>
              </a:spcBef>
              <a:buNone/>
            </a:pPr>
            <a:r>
              <a:t/>
            </a:r>
            <a:endParaRPr sz="1400"/>
          </a:p>
          <a:p>
            <a:pPr lvl="0" algn="l">
              <a:spcBef>
                <a:spcPts val="0"/>
              </a:spcBef>
              <a:buNone/>
            </a:pPr>
            <a:r>
              <a:rPr lang="es" sz="1400"/>
              <a:t>Precio: 11.00€ (NO INCLUYE PORTES, INCLUYE IVA)</a:t>
            </a:r>
          </a:p>
        </p:txBody>
      </p:sp>
      <p:pic>
        <p:nvPicPr>
          <p:cNvPr id="99" name="Shape 99"/>
          <p:cNvPicPr preferRelativeResize="0"/>
          <p:nvPr/>
        </p:nvPicPr>
        <p:blipFill>
          <a:blip r:embed="rId3">
            <a:alphaModFix/>
          </a:blip>
          <a:stretch>
            <a:fillRect/>
          </a:stretch>
        </p:blipFill>
        <p:spPr>
          <a:xfrm>
            <a:off x="4835400" y="997873"/>
            <a:ext cx="4045200" cy="2936926"/>
          </a:xfrm>
          <a:prstGeom prst="rect">
            <a:avLst/>
          </a:prstGeom>
          <a:noFill/>
          <a:ln>
            <a:noFill/>
          </a:ln>
        </p:spPr>
      </p:pic>
      <p:sp>
        <p:nvSpPr>
          <p:cNvPr id="100" name="Shape 100"/>
          <p:cNvSpPr txBox="1"/>
          <p:nvPr/>
        </p:nvSpPr>
        <p:spPr>
          <a:xfrm>
            <a:off x="3376475" y="117625"/>
            <a:ext cx="1159200" cy="618900"/>
          </a:xfrm>
          <a:prstGeom prst="rect">
            <a:avLst/>
          </a:prstGeom>
          <a:noFill/>
          <a:ln>
            <a:noFill/>
          </a:ln>
        </p:spPr>
        <p:txBody>
          <a:bodyPr anchorCtr="0" anchor="ctr" bIns="91425" lIns="91425" rIns="91425" tIns="91425">
            <a:noAutofit/>
          </a:bodyPr>
          <a:lstStyle/>
          <a:p>
            <a:pPr lvl="0" rtl="0">
              <a:spcBef>
                <a:spcPts val="0"/>
              </a:spcBef>
              <a:buNone/>
            </a:pPr>
            <a:r>
              <a:rPr lang="es"/>
              <a:t>REF: 04</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4" name="Shape 104"/>
        <p:cNvGrpSpPr/>
        <p:nvPr/>
      </p:nvGrpSpPr>
      <p:grpSpPr>
        <a:xfrm>
          <a:off x="0" y="0"/>
          <a:ext cx="0" cy="0"/>
          <a:chOff x="0" y="0"/>
          <a:chExt cx="0" cy="0"/>
        </a:xfrm>
      </p:grpSpPr>
      <p:sp>
        <p:nvSpPr>
          <p:cNvPr id="105" name="Shape 105"/>
          <p:cNvSpPr txBox="1"/>
          <p:nvPr>
            <p:ph type="title"/>
          </p:nvPr>
        </p:nvSpPr>
        <p:spPr>
          <a:xfrm>
            <a:off x="265500" y="168825"/>
            <a:ext cx="4045200" cy="821700"/>
          </a:xfrm>
          <a:prstGeom prst="rect">
            <a:avLst/>
          </a:prstGeom>
        </p:spPr>
        <p:txBody>
          <a:bodyPr anchorCtr="0" anchor="b" bIns="91425" lIns="91425" rIns="91425" tIns="91425">
            <a:noAutofit/>
          </a:bodyPr>
          <a:lstStyle/>
          <a:p>
            <a:pPr lvl="0" rtl="0" algn="l">
              <a:spcBef>
                <a:spcPts val="0"/>
              </a:spcBef>
              <a:buNone/>
            </a:pPr>
            <a:r>
              <a:rPr lang="es" sz="3200"/>
              <a:t>Chocolate Artesano</a:t>
            </a:r>
          </a:p>
        </p:txBody>
      </p:sp>
      <p:pic>
        <p:nvPicPr>
          <p:cNvPr id="106" name="Shape 106"/>
          <p:cNvPicPr preferRelativeResize="0"/>
          <p:nvPr/>
        </p:nvPicPr>
        <p:blipFill>
          <a:blip r:embed="rId3">
            <a:alphaModFix/>
          </a:blip>
          <a:stretch>
            <a:fillRect/>
          </a:stretch>
        </p:blipFill>
        <p:spPr>
          <a:xfrm>
            <a:off x="5098475" y="752012"/>
            <a:ext cx="3639475" cy="3639475"/>
          </a:xfrm>
          <a:prstGeom prst="rect">
            <a:avLst/>
          </a:prstGeom>
          <a:noFill/>
          <a:ln>
            <a:noFill/>
          </a:ln>
        </p:spPr>
      </p:pic>
      <p:sp>
        <p:nvSpPr>
          <p:cNvPr id="107" name="Shape 107"/>
          <p:cNvSpPr txBox="1"/>
          <p:nvPr>
            <p:ph idx="1" type="subTitle"/>
          </p:nvPr>
        </p:nvSpPr>
        <p:spPr>
          <a:xfrm>
            <a:off x="265500" y="1165673"/>
            <a:ext cx="4045200" cy="3047400"/>
          </a:xfrm>
          <a:prstGeom prst="rect">
            <a:avLst/>
          </a:prstGeom>
          <a:noFill/>
          <a:ln>
            <a:noFill/>
          </a:ln>
        </p:spPr>
        <p:txBody>
          <a:bodyPr anchorCtr="0" anchor="t" bIns="91425" lIns="91425" rIns="91425" tIns="91425">
            <a:noAutofit/>
          </a:bodyPr>
          <a:lstStyle/>
          <a:p>
            <a:pPr lvl="0" rtl="0" algn="l">
              <a:spcBef>
                <a:spcPts val="0"/>
              </a:spcBef>
              <a:buNone/>
            </a:pPr>
            <a:r>
              <a:rPr lang="es" sz="1400"/>
              <a:t>1 Tableta de chocolate </a:t>
            </a:r>
            <a:br>
              <a:rPr lang="es" sz="1400"/>
            </a:br>
            <a:br>
              <a:rPr lang="es" sz="1400"/>
            </a:br>
            <a:r>
              <a:rPr lang="es" sz="1400"/>
              <a:t>Peso aproximado: 200 grs.</a:t>
            </a:r>
            <a:br>
              <a:rPr lang="es" sz="1400"/>
            </a:br>
            <a:br>
              <a:rPr lang="es" sz="1400"/>
            </a:br>
            <a:r>
              <a:rPr lang="es" sz="1400"/>
              <a:t>El Chocolate con Leche es una pieza para una ocasión extraordinaria, para un regalo único o para emplearlo en la elaboración de una deliciosa tarta para ser consumida en la compañía de la familia o de tus mejores amigos.</a:t>
            </a:r>
            <a:br>
              <a:rPr lang="es" sz="1400"/>
            </a:br>
            <a:br>
              <a:rPr lang="es" sz="1400"/>
            </a:br>
            <a:br>
              <a:rPr lang="es" sz="1400"/>
            </a:br>
            <a:r>
              <a:rPr lang="es" sz="1400"/>
              <a:t>Precio : 3,85 (NO INCLUYE PORTES, INCLUYE IVA)</a:t>
            </a:r>
          </a:p>
        </p:txBody>
      </p:sp>
      <p:sp>
        <p:nvSpPr>
          <p:cNvPr id="108" name="Shape 108"/>
          <p:cNvSpPr txBox="1"/>
          <p:nvPr/>
        </p:nvSpPr>
        <p:spPr>
          <a:xfrm>
            <a:off x="3376475" y="117625"/>
            <a:ext cx="1159200" cy="618900"/>
          </a:xfrm>
          <a:prstGeom prst="rect">
            <a:avLst/>
          </a:prstGeom>
          <a:noFill/>
          <a:ln>
            <a:noFill/>
          </a:ln>
        </p:spPr>
        <p:txBody>
          <a:bodyPr anchorCtr="0" anchor="ctr" bIns="91425" lIns="91425" rIns="91425" tIns="91425">
            <a:noAutofit/>
          </a:bodyPr>
          <a:lstStyle/>
          <a:p>
            <a:pPr lvl="0" rtl="0">
              <a:spcBef>
                <a:spcPts val="0"/>
              </a:spcBef>
              <a:buNone/>
            </a:pPr>
            <a:r>
              <a:rPr lang="es"/>
              <a:t>REF: 05</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2" name="Shape 112"/>
        <p:cNvGrpSpPr/>
        <p:nvPr/>
      </p:nvGrpSpPr>
      <p:grpSpPr>
        <a:xfrm>
          <a:off x="0" y="0"/>
          <a:ext cx="0" cy="0"/>
          <a:chOff x="0" y="0"/>
          <a:chExt cx="0" cy="0"/>
        </a:xfrm>
      </p:grpSpPr>
      <p:sp>
        <p:nvSpPr>
          <p:cNvPr id="113" name="Shape 113"/>
          <p:cNvSpPr txBox="1"/>
          <p:nvPr>
            <p:ph type="title"/>
          </p:nvPr>
        </p:nvSpPr>
        <p:spPr>
          <a:xfrm>
            <a:off x="265500" y="117625"/>
            <a:ext cx="4045200" cy="1345500"/>
          </a:xfrm>
          <a:prstGeom prst="rect">
            <a:avLst/>
          </a:prstGeom>
        </p:spPr>
        <p:txBody>
          <a:bodyPr anchorCtr="0" anchor="b" bIns="91425" lIns="91425" rIns="91425" tIns="91425">
            <a:noAutofit/>
          </a:bodyPr>
          <a:lstStyle/>
          <a:p>
            <a:pPr lvl="0" algn="just">
              <a:spcBef>
                <a:spcPts val="0"/>
              </a:spcBef>
              <a:buNone/>
            </a:pPr>
            <a:r>
              <a:rPr lang="es"/>
              <a:t>Chocolate Negro Artesano </a:t>
            </a:r>
          </a:p>
        </p:txBody>
      </p:sp>
      <p:sp>
        <p:nvSpPr>
          <p:cNvPr id="114" name="Shape 114"/>
          <p:cNvSpPr txBox="1"/>
          <p:nvPr>
            <p:ph idx="1" type="subTitle"/>
          </p:nvPr>
        </p:nvSpPr>
        <p:spPr>
          <a:xfrm>
            <a:off x="201900" y="1368875"/>
            <a:ext cx="4108800" cy="3635400"/>
          </a:xfrm>
          <a:prstGeom prst="rect">
            <a:avLst/>
          </a:prstGeom>
          <a:ln>
            <a:noFill/>
          </a:ln>
        </p:spPr>
        <p:txBody>
          <a:bodyPr anchorCtr="0" anchor="t" bIns="91425" lIns="91425" rIns="91425" tIns="91425">
            <a:noAutofit/>
          </a:bodyPr>
          <a:lstStyle/>
          <a:p>
            <a:pPr lvl="0" marR="101600" rtl="0" algn="just">
              <a:lnSpc>
                <a:spcPct val="155000"/>
              </a:lnSpc>
              <a:spcBef>
                <a:spcPts val="0"/>
              </a:spcBef>
              <a:spcAft>
                <a:spcPts val="900"/>
              </a:spcAft>
              <a:buNone/>
            </a:pPr>
            <a:r>
              <a:rPr lang="es" sz="1400">
                <a:solidFill>
                  <a:srgbClr val="666666"/>
                </a:solidFill>
              </a:rPr>
              <a:t>1 Tableta de chocolate</a:t>
            </a:r>
          </a:p>
          <a:p>
            <a:pPr lvl="0" marR="101600" rtl="0" algn="just">
              <a:lnSpc>
                <a:spcPct val="155000"/>
              </a:lnSpc>
              <a:spcBef>
                <a:spcPts val="0"/>
              </a:spcBef>
              <a:spcAft>
                <a:spcPts val="900"/>
              </a:spcAft>
              <a:buNone/>
            </a:pPr>
            <a:r>
              <a:rPr lang="es" sz="1400">
                <a:solidFill>
                  <a:srgbClr val="666666"/>
                </a:solidFill>
              </a:rPr>
              <a:t>Peso aproximado: 200 grs.</a:t>
            </a:r>
          </a:p>
          <a:p>
            <a:pPr lvl="0" marR="101600" rtl="0" algn="just">
              <a:lnSpc>
                <a:spcPct val="115000"/>
              </a:lnSpc>
              <a:spcBef>
                <a:spcPts val="0"/>
              </a:spcBef>
              <a:spcAft>
                <a:spcPts val="900"/>
              </a:spcAft>
              <a:buNone/>
            </a:pPr>
            <a:r>
              <a:rPr lang="es" sz="1400">
                <a:solidFill>
                  <a:srgbClr val="666666"/>
                </a:solidFill>
              </a:rPr>
              <a:t>El</a:t>
            </a:r>
            <a:r>
              <a:rPr b="1" lang="es" sz="1400">
                <a:solidFill>
                  <a:srgbClr val="666666"/>
                </a:solidFill>
              </a:rPr>
              <a:t> </a:t>
            </a:r>
            <a:r>
              <a:rPr lang="es" sz="1400">
                <a:solidFill>
                  <a:srgbClr val="666666"/>
                </a:solidFill>
              </a:rPr>
              <a:t>Chocolate Negro presenta un  75% de cacao bajo las reglas tradicionales que el experto repostero debe seguir cuando elabora chocolate de forma artesanal, presenta un sabor único en el que los toques amargos son claramente predominantes gracias a su alto porcentaje de cacao.</a:t>
            </a:r>
          </a:p>
          <a:p>
            <a:pPr lvl="0" marR="101600" rtl="0" algn="just">
              <a:lnSpc>
                <a:spcPct val="115000"/>
              </a:lnSpc>
              <a:spcBef>
                <a:spcPts val="0"/>
              </a:spcBef>
              <a:spcAft>
                <a:spcPts val="900"/>
              </a:spcAft>
              <a:buNone/>
            </a:pPr>
            <a:r>
              <a:rPr lang="es" sz="1400"/>
              <a:t>Precio: 3,85  € (NO INCLUYE PORTES, INCLUYE IVA)</a:t>
            </a:r>
          </a:p>
          <a:p>
            <a:pPr lvl="0" marR="101600" rtl="0" algn="l">
              <a:lnSpc>
                <a:spcPct val="155000"/>
              </a:lnSpc>
              <a:spcBef>
                <a:spcPts val="0"/>
              </a:spcBef>
              <a:spcAft>
                <a:spcPts val="900"/>
              </a:spcAft>
              <a:buNone/>
            </a:pPr>
            <a:r>
              <a:t/>
            </a:r>
            <a:endParaRPr sz="1400">
              <a:solidFill>
                <a:srgbClr val="666666"/>
              </a:solidFill>
              <a:highlight>
                <a:srgbClr val="F7F7F3"/>
              </a:highlight>
              <a:latin typeface="Arial"/>
              <a:ea typeface="Arial"/>
              <a:cs typeface="Arial"/>
              <a:sym typeface="Arial"/>
            </a:endParaRPr>
          </a:p>
          <a:p>
            <a:pPr lvl="0" rtl="0" algn="l">
              <a:lnSpc>
                <a:spcPct val="115000"/>
              </a:lnSpc>
              <a:spcBef>
                <a:spcPts val="0"/>
              </a:spcBef>
              <a:buNone/>
            </a:pPr>
            <a:r>
              <a:t/>
            </a:r>
            <a:endParaRPr sz="900">
              <a:solidFill>
                <a:srgbClr val="000000"/>
              </a:solidFill>
              <a:highlight>
                <a:srgbClr val="F7F7F3"/>
              </a:highlight>
              <a:latin typeface="Arial"/>
              <a:ea typeface="Arial"/>
              <a:cs typeface="Arial"/>
              <a:sym typeface="Arial"/>
            </a:endParaRPr>
          </a:p>
          <a:p>
            <a:pPr lvl="0">
              <a:spcBef>
                <a:spcPts val="0"/>
              </a:spcBef>
              <a:buNone/>
            </a:pPr>
            <a:r>
              <a:t/>
            </a:r>
            <a:endParaRPr/>
          </a:p>
        </p:txBody>
      </p:sp>
      <p:sp>
        <p:nvSpPr>
          <p:cNvPr id="115" name="Shape 115"/>
          <p:cNvSpPr txBox="1"/>
          <p:nvPr>
            <p:ph idx="2" type="body"/>
          </p:nvPr>
        </p:nvSpPr>
        <p:spPr>
          <a:xfrm>
            <a:off x="4939500" y="724200"/>
            <a:ext cx="3837000" cy="3695100"/>
          </a:xfrm>
          <a:prstGeom prst="rect">
            <a:avLst/>
          </a:prstGeom>
        </p:spPr>
        <p:txBody>
          <a:bodyPr anchorCtr="0" anchor="ctr" bIns="91425" lIns="91425" rIns="91425" tIns="91425">
            <a:noAutofit/>
          </a:bodyPr>
          <a:lstStyle/>
          <a:p>
            <a:pPr lvl="0">
              <a:spcBef>
                <a:spcPts val="0"/>
              </a:spcBef>
              <a:buNone/>
            </a:pPr>
            <a:r>
              <a:t/>
            </a:r>
            <a:endParaRPr/>
          </a:p>
        </p:txBody>
      </p:sp>
      <p:pic>
        <p:nvPicPr>
          <p:cNvPr id="116" name="Shape 116"/>
          <p:cNvPicPr preferRelativeResize="0"/>
          <p:nvPr/>
        </p:nvPicPr>
        <p:blipFill>
          <a:blip r:embed="rId3">
            <a:alphaModFix/>
          </a:blip>
          <a:stretch>
            <a:fillRect/>
          </a:stretch>
        </p:blipFill>
        <p:spPr>
          <a:xfrm>
            <a:off x="5266200" y="900612"/>
            <a:ext cx="3342275" cy="3342275"/>
          </a:xfrm>
          <a:prstGeom prst="rect">
            <a:avLst/>
          </a:prstGeom>
          <a:noFill/>
          <a:ln>
            <a:noFill/>
          </a:ln>
        </p:spPr>
      </p:pic>
      <p:sp>
        <p:nvSpPr>
          <p:cNvPr id="117" name="Shape 117"/>
          <p:cNvSpPr txBox="1"/>
          <p:nvPr/>
        </p:nvSpPr>
        <p:spPr>
          <a:xfrm>
            <a:off x="3376475" y="117625"/>
            <a:ext cx="1159200" cy="618900"/>
          </a:xfrm>
          <a:prstGeom prst="rect">
            <a:avLst/>
          </a:prstGeom>
          <a:noFill/>
          <a:ln>
            <a:noFill/>
          </a:ln>
        </p:spPr>
        <p:txBody>
          <a:bodyPr anchorCtr="0" anchor="ctr" bIns="91425" lIns="91425" rIns="91425" tIns="91425">
            <a:noAutofit/>
          </a:bodyPr>
          <a:lstStyle/>
          <a:p>
            <a:pPr lvl="0" rtl="0">
              <a:spcBef>
                <a:spcPts val="0"/>
              </a:spcBef>
              <a:buNone/>
            </a:pPr>
            <a:r>
              <a:rPr lang="es"/>
              <a:t>REF: 06</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 name="Shape 121"/>
        <p:cNvGrpSpPr/>
        <p:nvPr/>
      </p:nvGrpSpPr>
      <p:grpSpPr>
        <a:xfrm>
          <a:off x="0" y="0"/>
          <a:ext cx="0" cy="0"/>
          <a:chOff x="0" y="0"/>
          <a:chExt cx="0" cy="0"/>
        </a:xfrm>
      </p:grpSpPr>
      <p:sp>
        <p:nvSpPr>
          <p:cNvPr id="122" name="Shape 122"/>
          <p:cNvSpPr txBox="1"/>
          <p:nvPr>
            <p:ph type="title"/>
          </p:nvPr>
        </p:nvSpPr>
        <p:spPr>
          <a:xfrm>
            <a:off x="265500" y="67525"/>
            <a:ext cx="3302400" cy="1418100"/>
          </a:xfrm>
          <a:prstGeom prst="rect">
            <a:avLst/>
          </a:prstGeom>
        </p:spPr>
        <p:txBody>
          <a:bodyPr anchorCtr="0" anchor="b" bIns="91425" lIns="91425" rIns="91425" tIns="91425">
            <a:noAutofit/>
          </a:bodyPr>
          <a:lstStyle/>
          <a:p>
            <a:pPr lvl="0" algn="just">
              <a:spcBef>
                <a:spcPts val="0"/>
              </a:spcBef>
              <a:buNone/>
            </a:pPr>
            <a:r>
              <a:rPr lang="es"/>
              <a:t>Corbatas de Unquera</a:t>
            </a:r>
          </a:p>
        </p:txBody>
      </p:sp>
      <p:sp>
        <p:nvSpPr>
          <p:cNvPr id="123" name="Shape 123"/>
          <p:cNvSpPr txBox="1"/>
          <p:nvPr>
            <p:ph idx="1" type="subTitle"/>
          </p:nvPr>
        </p:nvSpPr>
        <p:spPr>
          <a:xfrm>
            <a:off x="265500" y="1553174"/>
            <a:ext cx="4045200" cy="2637600"/>
          </a:xfrm>
          <a:prstGeom prst="rect">
            <a:avLst/>
          </a:prstGeom>
        </p:spPr>
        <p:txBody>
          <a:bodyPr anchorCtr="0" anchor="t" bIns="91425" lIns="91425" rIns="91425" tIns="91425">
            <a:noAutofit/>
          </a:bodyPr>
          <a:lstStyle/>
          <a:p>
            <a:pPr lvl="0" rtl="0" algn="just">
              <a:spcBef>
                <a:spcPts val="0"/>
              </a:spcBef>
              <a:buNone/>
            </a:pPr>
            <a:r>
              <a:rPr lang="es" sz="1400"/>
              <a:t>Caja de 10 Uds.</a:t>
            </a:r>
          </a:p>
          <a:p>
            <a:pPr lvl="0" rtl="0" algn="just">
              <a:spcBef>
                <a:spcPts val="0"/>
              </a:spcBef>
              <a:buNone/>
            </a:pPr>
            <a:r>
              <a:t/>
            </a:r>
            <a:endParaRPr sz="1400"/>
          </a:p>
          <a:p>
            <a:pPr lvl="0" rtl="0" algn="just">
              <a:spcBef>
                <a:spcPts val="0"/>
              </a:spcBef>
              <a:buNone/>
            </a:pPr>
            <a:r>
              <a:rPr lang="es" sz="1400"/>
              <a:t>Exquisito y tradicional dulce de hojaldre elaborado con harina de trigo, mantequilla, margarina, azúcar, clara de huevo, almendras y sal. Como su propio nombre dice, presenta forma de cobarta, y se presenta recubierto con una capa de glase con almendras que le confieren un delicioso toque crujiente.</a:t>
            </a:r>
          </a:p>
          <a:p>
            <a:pPr lvl="0" rtl="0" algn="just">
              <a:spcBef>
                <a:spcPts val="0"/>
              </a:spcBef>
              <a:buNone/>
            </a:pPr>
            <a:r>
              <a:t/>
            </a:r>
            <a:endParaRPr sz="1400"/>
          </a:p>
          <a:p>
            <a:pPr lvl="0" rtl="0" algn="just">
              <a:spcBef>
                <a:spcPts val="0"/>
              </a:spcBef>
              <a:buNone/>
            </a:pPr>
            <a:r>
              <a:rPr lang="es" sz="1400"/>
              <a:t>Precio: 4.30€ (NO INCLUYE PORTES, INCLUYE IVA)</a:t>
            </a:r>
          </a:p>
          <a:p>
            <a:pPr lvl="0" rtl="0" algn="just">
              <a:spcBef>
                <a:spcPts val="0"/>
              </a:spcBef>
              <a:buNone/>
            </a:pPr>
            <a:r>
              <a:t/>
            </a:r>
            <a:endParaRPr sz="1400"/>
          </a:p>
          <a:p>
            <a:pPr lvl="0" algn="just">
              <a:spcBef>
                <a:spcPts val="0"/>
              </a:spcBef>
              <a:buNone/>
            </a:pPr>
            <a:r>
              <a:t/>
            </a:r>
            <a:endParaRPr sz="1400"/>
          </a:p>
        </p:txBody>
      </p:sp>
      <p:sp>
        <p:nvSpPr>
          <p:cNvPr id="124" name="Shape 124"/>
          <p:cNvSpPr txBox="1"/>
          <p:nvPr>
            <p:ph idx="2" type="body"/>
          </p:nvPr>
        </p:nvSpPr>
        <p:spPr>
          <a:xfrm>
            <a:off x="4939500" y="724200"/>
            <a:ext cx="3837000" cy="3695100"/>
          </a:xfrm>
          <a:prstGeom prst="rect">
            <a:avLst/>
          </a:prstGeom>
        </p:spPr>
        <p:txBody>
          <a:bodyPr anchorCtr="0" anchor="ctr" bIns="91425" lIns="91425" rIns="91425" tIns="91425">
            <a:noAutofit/>
          </a:bodyPr>
          <a:lstStyle/>
          <a:p>
            <a:pPr lvl="0">
              <a:spcBef>
                <a:spcPts val="0"/>
              </a:spcBef>
              <a:buNone/>
            </a:pPr>
            <a:r>
              <a:t/>
            </a:r>
            <a:endParaRPr/>
          </a:p>
        </p:txBody>
      </p:sp>
      <p:pic>
        <p:nvPicPr>
          <p:cNvPr id="125" name="Shape 125"/>
          <p:cNvPicPr preferRelativeResize="0"/>
          <p:nvPr/>
        </p:nvPicPr>
        <p:blipFill rotWithShape="1">
          <a:blip r:embed="rId3">
            <a:alphaModFix/>
          </a:blip>
          <a:srcRect b="27998" l="45911" r="18886" t="36972"/>
          <a:stretch/>
        </p:blipFill>
        <p:spPr>
          <a:xfrm>
            <a:off x="4939499" y="1102975"/>
            <a:ext cx="3836998" cy="2146577"/>
          </a:xfrm>
          <a:prstGeom prst="rect">
            <a:avLst/>
          </a:prstGeom>
          <a:noFill/>
          <a:ln>
            <a:noFill/>
          </a:ln>
        </p:spPr>
      </p:pic>
      <p:sp>
        <p:nvSpPr>
          <p:cNvPr id="126" name="Shape 126"/>
          <p:cNvSpPr txBox="1"/>
          <p:nvPr/>
        </p:nvSpPr>
        <p:spPr>
          <a:xfrm>
            <a:off x="3680350" y="117625"/>
            <a:ext cx="855300" cy="618900"/>
          </a:xfrm>
          <a:prstGeom prst="rect">
            <a:avLst/>
          </a:prstGeom>
          <a:noFill/>
          <a:ln>
            <a:noFill/>
          </a:ln>
        </p:spPr>
        <p:txBody>
          <a:bodyPr anchorCtr="0" anchor="ctr" bIns="91425" lIns="91425" rIns="91425" tIns="91425">
            <a:noAutofit/>
          </a:bodyPr>
          <a:lstStyle/>
          <a:p>
            <a:pPr lvl="0" rtl="0">
              <a:spcBef>
                <a:spcPts val="0"/>
              </a:spcBef>
              <a:buNone/>
            </a:pPr>
            <a:r>
              <a:rPr lang="es"/>
              <a:t>REF: 07</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