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5D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66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B2B0F-9F10-4393-8BA8-C0A53AEC8EC0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338A0-EA08-4E83-931E-FCAE1D4E91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CA1E4-AC66-48D2-9339-E69CAC252F46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0482-17AA-43CC-B6C4-CF6A35AED018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C7B6B-E248-41B2-8937-79CCB54DB64E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1BFDB-CB16-4DB8-8BB1-C2BBFC0C9EA3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E960-0F42-4968-A7EF-A2E7E885E9CC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E7B78-2C2E-4F32-9EB2-4F415BD49FA6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C338-84C2-4125-B556-6929F851C951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E510E-A8A3-46B9-8ECC-6BBB923CF1A3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08DB-BBC9-4B6A-BEC4-7BADED5281CA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9D92-16D7-43EC-A980-A42D1A05B565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A2A07-6CE7-4E72-9044-C54A29A49863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3D762-2BDC-471F-B962-D060E3F636D8}" type="datetime1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IVA incluido en todos los productos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onsters 001.jpg"/>
          <p:cNvPicPr>
            <a:picLocks noChangeAspect="1"/>
          </p:cNvPicPr>
          <p:nvPr/>
        </p:nvPicPr>
        <p:blipFill>
          <a:blip r:embed="rId2" cstate="print"/>
          <a:srcRect l="19155" t="9281" r="18863" b="19559"/>
          <a:stretch>
            <a:fillRect/>
          </a:stretch>
        </p:blipFill>
        <p:spPr>
          <a:xfrm>
            <a:off x="7143768" y="357166"/>
            <a:ext cx="1643074" cy="1643074"/>
          </a:xfrm>
          <a:prstGeom prst="roundRect">
            <a:avLst/>
          </a:prstGeom>
          <a:ln w="9525">
            <a:solidFill>
              <a:schemeClr val="bg2"/>
            </a:solidFill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26" y="1857364"/>
            <a:ext cx="9101174" cy="1470025"/>
          </a:xfrm>
        </p:spPr>
        <p:txBody>
          <a:bodyPr>
            <a:noAutofit/>
          </a:bodyPr>
          <a:lstStyle/>
          <a:p>
            <a:r>
              <a:rPr lang="es-ES" sz="6600" i="1" dirty="0" smtClean="0">
                <a:solidFill>
                  <a:schemeClr val="accent6"/>
                </a:solidFill>
                <a:latin typeface="Bookman Old Style" pitchFamily="18" charset="0"/>
              </a:rPr>
              <a:t>Catálogo de productos asturianos</a:t>
            </a:r>
            <a:endParaRPr lang="es-ES" sz="6600" i="1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000496" y="4714884"/>
            <a:ext cx="4129094" cy="757246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002060"/>
                </a:solidFill>
                <a:latin typeface="Monotype Corsiva" pitchFamily="66" charset="0"/>
              </a:rPr>
              <a:t>Los Monsters S.Coop</a:t>
            </a:r>
            <a:endParaRPr lang="es-ES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chemeClr val="accent6"/>
                </a:solidFill>
                <a:latin typeface="Bookman Old Style" pitchFamily="18" charset="0"/>
              </a:rPr>
              <a:t>ÍNDICE</a:t>
            </a:r>
            <a:endParaRPr lang="es-ES" i="1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 algn="ctr"/>
            <a:endParaRPr lang="es-ES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es-ES" b="1" dirty="0" smtClean="0">
                <a:solidFill>
                  <a:srgbClr val="002060"/>
                </a:solidFill>
                <a:latin typeface="Monotype Corsiva" pitchFamily="66" charset="0"/>
              </a:rPr>
              <a:t>Embutido: páginas 3-5</a:t>
            </a:r>
          </a:p>
          <a:p>
            <a:pPr algn="ctr"/>
            <a:r>
              <a:rPr lang="es-ES" b="1" dirty="0" smtClean="0">
                <a:solidFill>
                  <a:srgbClr val="002060"/>
                </a:solidFill>
                <a:latin typeface="Monotype Corsiva" pitchFamily="66" charset="0"/>
              </a:rPr>
              <a:t>Productos ecológicos: página 6</a:t>
            </a:r>
          </a:p>
          <a:p>
            <a:pPr algn="ctr"/>
            <a:r>
              <a:rPr lang="es-ES" b="1" dirty="0" smtClean="0">
                <a:solidFill>
                  <a:srgbClr val="002060"/>
                </a:solidFill>
                <a:latin typeface="Monotype Corsiva" pitchFamily="66" charset="0"/>
              </a:rPr>
              <a:t>Dulces: páginas 7-8</a:t>
            </a:r>
          </a:p>
          <a:p>
            <a:pPr algn="ctr"/>
            <a:r>
              <a:rPr lang="es-ES" b="1" dirty="0" smtClean="0">
                <a:solidFill>
                  <a:srgbClr val="002060"/>
                </a:solidFill>
                <a:latin typeface="Monotype Corsiva" pitchFamily="66" charset="0"/>
              </a:rPr>
              <a:t>Souvenirs: página 9</a:t>
            </a:r>
          </a:p>
          <a:p>
            <a:pPr algn="ctr"/>
            <a:endParaRPr lang="es-ES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es-ES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endParaRPr lang="es-ES" sz="20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es-ES" sz="2000" b="1" dirty="0" smtClean="0">
                <a:solidFill>
                  <a:srgbClr val="002060"/>
                </a:solidFill>
                <a:latin typeface="Monotype Corsiva" pitchFamily="66" charset="0"/>
              </a:rPr>
              <a:t>Los gastos de envío no están incluidos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chemeClr val="accent6"/>
                </a:solidFill>
                <a:latin typeface="Bookman Old Style" pitchFamily="18" charset="0"/>
              </a:rPr>
              <a:t>Embutidos:</a:t>
            </a:r>
            <a:endParaRPr lang="es-ES" i="1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00232" y="1571613"/>
            <a:ext cx="58579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Chorizo de avestruz </a:t>
            </a:r>
            <a:r>
              <a:rPr lang="es-ES" u="sng" dirty="0" smtClean="0">
                <a:solidFill>
                  <a:srgbClr val="002060"/>
                </a:solidFill>
                <a:latin typeface="Arial Black" pitchFamily="34" charset="0"/>
              </a:rPr>
              <a:t>artesanal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	      200g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  Precio 3.74€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001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sz="1400" dirty="0">
              <a:solidFill>
                <a:srgbClr val="002060"/>
              </a:solidFill>
            </a:endParaRPr>
          </a:p>
        </p:txBody>
      </p:sp>
      <p:pic>
        <p:nvPicPr>
          <p:cNvPr id="7" name="6 Marcador de contenido" descr="savestruz_a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000108"/>
            <a:ext cx="1357322" cy="3433226"/>
          </a:xfrm>
        </p:spPr>
      </p:pic>
      <p:pic>
        <p:nvPicPr>
          <p:cNvPr id="8" name="7 Imagen" descr="ch cierv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3429000"/>
            <a:ext cx="3000396" cy="3000396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071670" y="3429000"/>
            <a:ext cx="2143140" cy="25391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s-ES" sz="105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0628" y="4000504"/>
            <a:ext cx="3929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Chorizo de ciervo </a:t>
            </a:r>
            <a:r>
              <a:rPr lang="es-ES" u="sng" dirty="0" smtClean="0">
                <a:solidFill>
                  <a:srgbClr val="002060"/>
                </a:solidFill>
                <a:latin typeface="Arial Black" pitchFamily="34" charset="0"/>
              </a:rPr>
              <a:t>artesanal </a:t>
            </a: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300g  </a:t>
            </a:r>
          </a:p>
          <a:p>
            <a:pPr algn="ctr"/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Precio 4.95€</a:t>
            </a:r>
          </a:p>
          <a:p>
            <a:pPr algn="ctr"/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algn="ctr"/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 Nº de ref. 002</a:t>
            </a:r>
            <a:endParaRPr lang="es-ES" sz="1400" dirty="0">
              <a:solidFill>
                <a:srgbClr val="FFFF00"/>
              </a:solidFill>
            </a:endParaRPr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s-ES" dirty="0" smtClean="0"/>
              <a:t>IVA incluido en todos los productos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072198" y="2071678"/>
            <a:ext cx="2714644" cy="1384995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1400" dirty="0" smtClean="0">
                <a:latin typeface="Bookman Old Style" pitchFamily="18" charset="0"/>
              </a:rPr>
              <a:t>Todos los embutidos que Los Monsters S. Coop. Tiene a la venta han sido fabricados por una empresa asturiana de renombre en nuestra comunidad.</a:t>
            </a:r>
            <a:endParaRPr lang="es-ES" sz="14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h jabal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2786082" cy="278608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357554" y="1285860"/>
            <a:ext cx="550072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Chorizo de jabalí </a:t>
            </a:r>
            <a:r>
              <a:rPr lang="es-ES" u="sng" dirty="0" smtClean="0">
                <a:solidFill>
                  <a:srgbClr val="002060"/>
                </a:solidFill>
                <a:latin typeface="Arial Black" pitchFamily="34" charset="0"/>
              </a:rPr>
              <a:t>artesanal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       300g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	Precio 4.95€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sz="1400" dirty="0" smtClean="0">
              <a:solidFill>
                <a:srgbClr val="002060"/>
              </a:solidFill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003</a:t>
            </a:r>
            <a:endParaRPr lang="es-ES" sz="1400" dirty="0">
              <a:solidFill>
                <a:srgbClr val="002060"/>
              </a:solidFill>
            </a:endParaRPr>
          </a:p>
        </p:txBody>
      </p:sp>
      <p:pic>
        <p:nvPicPr>
          <p:cNvPr id="6" name="5 Imagen" descr="ch tor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3571876"/>
            <a:ext cx="2714644" cy="271464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214810" y="4214818"/>
            <a:ext cx="492919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Chorizo de toro </a:t>
            </a:r>
            <a:r>
              <a:rPr lang="es-ES" u="sng" dirty="0" smtClean="0">
                <a:solidFill>
                  <a:srgbClr val="002060"/>
                </a:solidFill>
                <a:latin typeface="Arial Black" pitchFamily="34" charset="0"/>
              </a:rPr>
              <a:t>artesanal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	     300g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Precio 4.95€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sz="1400" dirty="0" smtClean="0">
              <a:solidFill>
                <a:srgbClr val="002060"/>
              </a:solidFill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004</a:t>
            </a:r>
            <a:endParaRPr lang="es-ES" sz="1400" dirty="0">
              <a:solidFill>
                <a:srgbClr val="00206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s-ES" dirty="0" smtClean="0"/>
              <a:t>IVA incluido en todos los productos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nganiz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85728"/>
            <a:ext cx="2000264" cy="200026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000364" y="714356"/>
            <a:ext cx="350046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Longaniza Casera Extra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      400g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	Precio 4.79€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005</a:t>
            </a:r>
            <a:endParaRPr lang="es-ES" sz="1400" dirty="0">
              <a:solidFill>
                <a:srgbClr val="002060"/>
              </a:solidFill>
            </a:endParaRPr>
          </a:p>
        </p:txBody>
      </p:sp>
      <p:pic>
        <p:nvPicPr>
          <p:cNvPr id="6" name="5 Imagen" descr="ch ahumad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2357430"/>
            <a:ext cx="2000264" cy="2000264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286248" y="2857496"/>
            <a:ext cx="271464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Chorizo Ahumado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3 unidades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Precio 3.85€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006</a:t>
            </a:r>
            <a:endParaRPr lang="es-ES" sz="1400" dirty="0" smtClean="0">
              <a:solidFill>
                <a:srgbClr val="002060"/>
              </a:solidFill>
            </a:endParaRPr>
          </a:p>
        </p:txBody>
      </p:sp>
      <p:pic>
        <p:nvPicPr>
          <p:cNvPr id="8" name="7 Imagen" descr="estuche fabad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4500570"/>
            <a:ext cx="2143125" cy="2143125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643306" y="4786322"/>
            <a:ext cx="38576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Estuche fabada asturiana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    2 raciones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  Precio 8.53€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007</a:t>
            </a:r>
            <a:endParaRPr lang="es-ES" sz="1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s-ES" dirty="0" smtClean="0"/>
              <a:t>IVA incluido en todos los productos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chemeClr val="accent6"/>
                </a:solidFill>
                <a:latin typeface="Bookman Old Style" pitchFamily="18" charset="0"/>
              </a:rPr>
              <a:t>Productos ecológicos:</a:t>
            </a:r>
            <a:endParaRPr lang="es-ES" i="1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pic>
        <p:nvPicPr>
          <p:cNvPr id="4" name="3 Imagen" descr="zum ec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214422"/>
            <a:ext cx="2714644" cy="271464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357554" y="1571612"/>
            <a:ext cx="550072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Zumo de manzana </a:t>
            </a:r>
            <a:r>
              <a:rPr lang="es-ES" u="sng" dirty="0" smtClean="0">
                <a:solidFill>
                  <a:srgbClr val="002060"/>
                </a:solidFill>
                <a:latin typeface="Arial Black" pitchFamily="34" charset="0"/>
              </a:rPr>
              <a:t>ecológico</a:t>
            </a: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Precio  </a:t>
            </a:r>
            <a:r>
              <a:rPr lang="es-ES" u="sng" dirty="0" smtClean="0">
                <a:solidFill>
                  <a:srgbClr val="002060"/>
                </a:solidFill>
                <a:latin typeface="Arial Black" pitchFamily="34" charset="0"/>
              </a:rPr>
              <a:t>1.21€</a:t>
            </a: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s-ES" u="sng" dirty="0" smtClean="0">
                <a:solidFill>
                  <a:srgbClr val="002060"/>
                </a:solidFill>
                <a:latin typeface="Arial Black" pitchFamily="34" charset="0"/>
              </a:rPr>
              <a:t>/ unidad</a:t>
            </a:r>
          </a:p>
          <a:p>
            <a:endParaRPr lang="es-ES" u="sng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u="sng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u="sng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sz="1400" u="sng" dirty="0" smtClean="0">
              <a:solidFill>
                <a:srgbClr val="002060"/>
              </a:solidFill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008</a:t>
            </a:r>
            <a:endParaRPr lang="es-ES" sz="1400" u="sng" dirty="0">
              <a:solidFill>
                <a:srgbClr val="002060"/>
              </a:solidFill>
            </a:endParaRPr>
          </a:p>
        </p:txBody>
      </p:sp>
      <p:pic>
        <p:nvPicPr>
          <p:cNvPr id="6" name="5 Imagen" descr="gel manz ec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4414" y="4000504"/>
            <a:ext cx="2643206" cy="2643206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857620" y="4572008"/>
            <a:ext cx="52863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Gelatina de manzana ecológica de sidra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                  240g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		Precio 4’13€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009</a:t>
            </a:r>
            <a:endParaRPr lang="es-ES" sz="1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s-ES" dirty="0" smtClean="0"/>
              <a:t>IVA incluido en todos los productos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500694" y="3071810"/>
            <a:ext cx="2714644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Productos naturales de fabricación artesanal.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i="1" dirty="0" smtClean="0">
                <a:solidFill>
                  <a:schemeClr val="accent6"/>
                </a:solidFill>
                <a:latin typeface="Bookman Old Style" pitchFamily="18" charset="0"/>
              </a:rPr>
              <a:t>Dulces</a:t>
            </a:r>
            <a:endParaRPr lang="es-ES" i="1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pic>
        <p:nvPicPr>
          <p:cNvPr id="4" name="3 Imagen" descr="sidra dulc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428736"/>
            <a:ext cx="2214578" cy="228601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357554" y="1571612"/>
            <a:ext cx="2571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Sidra dulce 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1 unidad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Precio 1L/3’52€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sz="1400" dirty="0" smtClean="0">
              <a:solidFill>
                <a:srgbClr val="002060"/>
              </a:solidFill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010</a:t>
            </a:r>
            <a:endParaRPr lang="es-ES" sz="1400" dirty="0">
              <a:solidFill>
                <a:srgbClr val="002060"/>
              </a:solidFill>
            </a:endParaRPr>
          </a:p>
        </p:txBody>
      </p:sp>
      <p:pic>
        <p:nvPicPr>
          <p:cNvPr id="6" name="5 Imagen" descr="carajito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71604" y="4071942"/>
            <a:ext cx="2214578" cy="221457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214810" y="4357694"/>
            <a:ext cx="278608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Carajitos asturianos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 350g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Precio 5.72€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011</a:t>
            </a:r>
            <a:endParaRPr lang="es-ES" sz="1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s-ES" dirty="0" smtClean="0"/>
              <a:t>IVA incluido en todos los productos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429256" y="2500306"/>
            <a:ext cx="3000396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La bebida más famosa de nuestra región, en formato libre de alcohol.</a:t>
            </a:r>
            <a:endParaRPr lang="es-ES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143768" y="4786322"/>
            <a:ext cx="1785950" cy="95410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Dulces asturianos típicos a base de almendras muy conocidos.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aranuelas-12-u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3" y="214290"/>
            <a:ext cx="2703419" cy="350046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500430" y="1214422"/>
            <a:ext cx="250033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Marañuelas</a:t>
            </a:r>
          </a:p>
          <a:p>
            <a:r>
              <a:rPr lang="es-ES" smtClean="0">
                <a:solidFill>
                  <a:srgbClr val="002060"/>
                </a:solidFill>
                <a:latin typeface="Arial Black" pitchFamily="34" charset="0"/>
              </a:rPr>
              <a:t>    </a:t>
            </a:r>
            <a:r>
              <a:rPr lang="es-ES" smtClean="0">
                <a:solidFill>
                  <a:srgbClr val="002060"/>
                </a:solidFill>
                <a:latin typeface="Arial Black" pitchFamily="34" charset="0"/>
              </a:rPr>
              <a:t>8 </a:t>
            </a: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unidades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Precio </a:t>
            </a:r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4€</a:t>
            </a:r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sz="1400" dirty="0" smtClean="0">
              <a:solidFill>
                <a:srgbClr val="002060"/>
              </a:solidFill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012</a:t>
            </a:r>
            <a:endParaRPr lang="es-ES" sz="1400" dirty="0">
              <a:solidFill>
                <a:srgbClr val="00206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71868" y="4000504"/>
            <a:ext cx="428628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Requesón asturiano de Abredo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         500g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      Precio 4’12€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013</a:t>
            </a:r>
            <a:endParaRPr lang="es-ES" sz="1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7" name="6 Imagen" descr="requex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4000504"/>
            <a:ext cx="2428892" cy="2428892"/>
          </a:xfrm>
          <a:prstGeom prst="rect">
            <a:avLst/>
          </a:prstGeom>
        </p:spPr>
      </p:pic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s-ES" dirty="0" smtClean="0"/>
              <a:t>IVA incluido en todos los productos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6072198" y="1571612"/>
            <a:ext cx="2428892" cy="116955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Galletas elaboradas especialmente en las regiones de Candás y Luanco, hechas a base de azúcar, harina, huevo y manteca.</a:t>
            </a:r>
            <a:endParaRPr lang="es-ES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5786446" y="5143512"/>
            <a:ext cx="2428892" cy="95410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Cremoso requesón asturiano de sabor suave y agradable hecho a base de queso fresco. Conservar en frío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s-ES" i="1" dirty="0" smtClean="0">
                <a:solidFill>
                  <a:schemeClr val="accent6"/>
                </a:solidFill>
                <a:latin typeface="Bookman Old Style" pitchFamily="18" charset="0"/>
              </a:rPr>
              <a:t>Souvenirs</a:t>
            </a:r>
            <a:endParaRPr lang="es-ES" i="1" dirty="0">
              <a:solidFill>
                <a:schemeClr val="accent6"/>
              </a:solidFill>
              <a:latin typeface="Bookman Old Style" pitchFamily="18" charset="0"/>
            </a:endParaRPr>
          </a:p>
        </p:txBody>
      </p:sp>
      <p:pic>
        <p:nvPicPr>
          <p:cNvPr id="4" name="3 Imagen" descr="anillo-trisquel-celta.jpg"/>
          <p:cNvPicPr>
            <a:picLocks noChangeAspect="1"/>
          </p:cNvPicPr>
          <p:nvPr/>
        </p:nvPicPr>
        <p:blipFill>
          <a:blip r:embed="rId2" cstate="print"/>
          <a:srcRect t="14205" b="26136"/>
          <a:stretch>
            <a:fillRect/>
          </a:stretch>
        </p:blipFill>
        <p:spPr>
          <a:xfrm>
            <a:off x="500034" y="1357298"/>
            <a:ext cx="2754086" cy="164307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286116" y="1357298"/>
            <a:ext cx="31432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Anillo Triskel celta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Precio 3’75€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sz="1400" dirty="0" smtClean="0">
              <a:solidFill>
                <a:srgbClr val="002060"/>
              </a:solidFill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014</a:t>
            </a:r>
            <a:endParaRPr lang="es-ES" sz="1400" dirty="0" smtClean="0">
              <a:solidFill>
                <a:srgbClr val="002060"/>
              </a:solidFill>
            </a:endParaRPr>
          </a:p>
        </p:txBody>
      </p:sp>
      <p:pic>
        <p:nvPicPr>
          <p:cNvPr id="6" name="5 Imagen" descr="camiseta-triskel.jp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3143248"/>
            <a:ext cx="3500438" cy="3500438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4714876" y="3786190"/>
            <a:ext cx="40719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Camiseta Triskel 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(negra, gris, rayas grises)</a:t>
            </a:r>
          </a:p>
          <a:p>
            <a:r>
              <a:rPr lang="es-ES" dirty="0" smtClean="0">
                <a:solidFill>
                  <a:srgbClr val="002060"/>
                </a:solidFill>
                <a:latin typeface="Arial Black" pitchFamily="34" charset="0"/>
              </a:rPr>
              <a:t>         Precio 13’15€</a:t>
            </a: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es-ES" dirty="0" smtClean="0">
              <a:solidFill>
                <a:srgbClr val="002060"/>
              </a:solidFill>
              <a:latin typeface="Arial Black" pitchFamily="34" charset="0"/>
            </a:endParaRPr>
          </a:p>
          <a:p>
            <a:r>
              <a:rPr lang="es-ES" sz="1400" dirty="0" smtClean="0">
                <a:solidFill>
                  <a:srgbClr val="FFFF00"/>
                </a:solidFill>
              </a:rPr>
              <a:t>Nº de ref. 015</a:t>
            </a:r>
            <a:endParaRPr lang="es-ES" sz="1400" dirty="0" smtClean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/>
          <a:p>
            <a:r>
              <a:rPr lang="es-ES" dirty="0" smtClean="0"/>
              <a:t>IVA incluido en todos los productos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715008" y="2285992"/>
            <a:ext cx="2857520" cy="95410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Anillos y camisetas con el símbolo más emblemático de la cultura celta, el cual simboliza: Pasado, presente y futuro.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375</Words>
  <Application>Microsoft Office PowerPoint</Application>
  <PresentationFormat>Presentación en pantalla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Catálogo de productos asturianos</vt:lpstr>
      <vt:lpstr>ÍNDICE</vt:lpstr>
      <vt:lpstr>Embutidos:</vt:lpstr>
      <vt:lpstr>Diapositiva 4</vt:lpstr>
      <vt:lpstr>Diapositiva 5</vt:lpstr>
      <vt:lpstr>Productos ecológicos:</vt:lpstr>
      <vt:lpstr>Dulces</vt:lpstr>
      <vt:lpstr>Diapositiva 8</vt:lpstr>
      <vt:lpstr>Souvenirs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 asturianos</dc:title>
  <cp:lastModifiedBy>usuario</cp:lastModifiedBy>
  <cp:revision>18</cp:revision>
  <dcterms:modified xsi:type="dcterms:W3CDTF">2016-05-03T16:34:14Z</dcterms:modified>
</cp:coreProperties>
</file>