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FB0D-0FC5-4466-8056-45B286B570C8}" type="datetimeFigureOut">
              <a:rPr lang="es-ES" smtClean="0"/>
              <a:t>04/12/2015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5569-FD92-4912-A783-F451D22FF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42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FB0D-0FC5-4466-8056-45B286B570C8}" type="datetimeFigureOut">
              <a:rPr lang="es-ES" smtClean="0"/>
              <a:t>04/12/2015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5569-FD92-4912-A783-F451D22FF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10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FB0D-0FC5-4466-8056-45B286B570C8}" type="datetimeFigureOut">
              <a:rPr lang="es-ES" smtClean="0"/>
              <a:t>04/12/2015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5569-FD92-4912-A783-F451D22FF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04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FB0D-0FC5-4466-8056-45B286B570C8}" type="datetimeFigureOut">
              <a:rPr lang="es-ES" smtClean="0"/>
              <a:t>04/12/2015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5569-FD92-4912-A783-F451D22FF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68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FB0D-0FC5-4466-8056-45B286B570C8}" type="datetimeFigureOut">
              <a:rPr lang="es-ES" smtClean="0"/>
              <a:t>04/12/2015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5569-FD92-4912-A783-F451D22FF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562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FB0D-0FC5-4466-8056-45B286B570C8}" type="datetimeFigureOut">
              <a:rPr lang="es-ES" smtClean="0"/>
              <a:t>04/12/2015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5569-FD92-4912-A783-F451D22FF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83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FB0D-0FC5-4466-8056-45B286B570C8}" type="datetimeFigureOut">
              <a:rPr lang="es-ES" smtClean="0"/>
              <a:t>04/12/2015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5569-FD92-4912-A783-F451D22FF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4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FB0D-0FC5-4466-8056-45B286B570C8}" type="datetimeFigureOut">
              <a:rPr lang="es-ES" smtClean="0"/>
              <a:t>04/12/2015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5569-FD92-4912-A783-F451D22FF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93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FB0D-0FC5-4466-8056-45B286B570C8}" type="datetimeFigureOut">
              <a:rPr lang="es-ES" smtClean="0"/>
              <a:t>04/12/2015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5569-FD92-4912-A783-F451D22FF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98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FB0D-0FC5-4466-8056-45B286B570C8}" type="datetimeFigureOut">
              <a:rPr lang="es-ES" smtClean="0"/>
              <a:t>04/12/2015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5569-FD92-4912-A783-F451D22FF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80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FB0D-0FC5-4466-8056-45B286B570C8}" type="datetimeFigureOut">
              <a:rPr lang="es-ES" smtClean="0"/>
              <a:t>04/12/2015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5569-FD92-4912-A783-F451D22FF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091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FB0D-0FC5-4466-8056-45B286B570C8}" type="datetimeFigureOut">
              <a:rPr lang="es-ES" smtClean="0"/>
              <a:t>04/12/2015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5569-FD92-4912-A783-F451D22FF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87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491880" y="548680"/>
            <a:ext cx="1440160" cy="8640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Presidente: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Santiago</a:t>
            </a:r>
          </a:p>
          <a:p>
            <a:pPr algn="ctr"/>
            <a:endParaRPr lang="es-ES" dirty="0"/>
          </a:p>
        </p:txBody>
      </p:sp>
      <p:cxnSp>
        <p:nvCxnSpPr>
          <p:cNvPr id="7" name="6 Conector recto"/>
          <p:cNvCxnSpPr>
            <a:stCxn id="5" idx="2"/>
          </p:cNvCxnSpPr>
          <p:nvPr/>
        </p:nvCxnSpPr>
        <p:spPr>
          <a:xfrm>
            <a:off x="4211960" y="1412776"/>
            <a:ext cx="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2915816" y="1772816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1187624" y="1334821"/>
            <a:ext cx="1728192" cy="7920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Vicepresidente: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Juan Pedro</a:t>
            </a:r>
          </a:p>
        </p:txBody>
      </p:sp>
      <p:cxnSp>
        <p:nvCxnSpPr>
          <p:cNvPr id="12" name="11 Conector recto"/>
          <p:cNvCxnSpPr/>
          <p:nvPr/>
        </p:nvCxnSpPr>
        <p:spPr>
          <a:xfrm flipV="1">
            <a:off x="4203215" y="1988839"/>
            <a:ext cx="19442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5814138" y="1484784"/>
            <a:ext cx="1512168" cy="10081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Secretaria: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M.Yasmin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4211960" y="2564904"/>
            <a:ext cx="0" cy="1440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3346360" y="2962851"/>
            <a:ext cx="1731195" cy="7920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Departamentos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 flipH="1" flipV="1">
            <a:off x="1607127" y="4142509"/>
            <a:ext cx="2604833" cy="6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581123" y="4134453"/>
            <a:ext cx="0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918344" y="4698985"/>
            <a:ext cx="1296144" cy="10081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Marketing: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Jimmy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Noelia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36" name="35 Conector recto"/>
          <p:cNvCxnSpPr/>
          <p:nvPr/>
        </p:nvCxnSpPr>
        <p:spPr>
          <a:xfrm>
            <a:off x="3563888" y="4134453"/>
            <a:ext cx="0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2729314" y="4698985"/>
            <a:ext cx="1669148" cy="11521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Informática: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Juan Pedro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Gabriel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Angelo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39" name="38 Conector recto"/>
          <p:cNvCxnSpPr/>
          <p:nvPr/>
        </p:nvCxnSpPr>
        <p:spPr>
          <a:xfrm>
            <a:off x="5686523" y="4149080"/>
            <a:ext cx="0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Rectángulo"/>
          <p:cNvSpPr/>
          <p:nvPr/>
        </p:nvSpPr>
        <p:spPr>
          <a:xfrm>
            <a:off x="4989087" y="4653136"/>
            <a:ext cx="1333650" cy="15841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Compra y Ventas: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Santiago Catalin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6804248" y="4500331"/>
            <a:ext cx="1224136" cy="154943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Redes Sociales: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Dylan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Álvaro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Catalin</a:t>
            </a:r>
          </a:p>
          <a:p>
            <a:pPr algn="ctr"/>
            <a:endParaRPr lang="es-ES" dirty="0"/>
          </a:p>
        </p:txBody>
      </p:sp>
      <p:cxnSp>
        <p:nvCxnSpPr>
          <p:cNvPr id="48" name="47 Conector recto"/>
          <p:cNvCxnSpPr/>
          <p:nvPr/>
        </p:nvCxnSpPr>
        <p:spPr>
          <a:xfrm flipH="1">
            <a:off x="4211961" y="2847438"/>
            <a:ext cx="3384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endCxn id="19" idx="0"/>
          </p:cNvCxnSpPr>
          <p:nvPr/>
        </p:nvCxnSpPr>
        <p:spPr>
          <a:xfrm>
            <a:off x="4211957" y="2685494"/>
            <a:ext cx="1" cy="2773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4211961" y="4149080"/>
            <a:ext cx="32043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Rectángulo"/>
          <p:cNvSpPr/>
          <p:nvPr/>
        </p:nvSpPr>
        <p:spPr>
          <a:xfrm>
            <a:off x="7416316" y="2564904"/>
            <a:ext cx="1449791" cy="8894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Tesoreros: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Antonio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María Rocío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58" name="57 Conector recto"/>
          <p:cNvCxnSpPr>
            <a:stCxn id="19" idx="2"/>
          </p:cNvCxnSpPr>
          <p:nvPr/>
        </p:nvCxnSpPr>
        <p:spPr>
          <a:xfrm flipH="1">
            <a:off x="4211955" y="3754939"/>
            <a:ext cx="3" cy="375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>
            <a:stCxn id="43" idx="0"/>
          </p:cNvCxnSpPr>
          <p:nvPr/>
        </p:nvCxnSpPr>
        <p:spPr>
          <a:xfrm flipV="1">
            <a:off x="7416316" y="4130023"/>
            <a:ext cx="0" cy="3703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815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38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4</cp:revision>
  <dcterms:created xsi:type="dcterms:W3CDTF">2015-12-04T08:31:12Z</dcterms:created>
  <dcterms:modified xsi:type="dcterms:W3CDTF">2015-12-04T08:53:53Z</dcterms:modified>
</cp:coreProperties>
</file>