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61" autoAdjust="0"/>
  </p:normalViewPr>
  <p:slideViewPr>
    <p:cSldViewPr>
      <p:cViewPr>
        <p:scale>
          <a:sx n="71" d="100"/>
          <a:sy n="71" d="100"/>
        </p:scale>
        <p:origin x="-4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5EA1-08D1-400E-BE93-B52D74D97E1F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D956-8D85-4B74-B44B-BD3F98A45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7610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5EA1-08D1-400E-BE93-B52D74D97E1F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D956-8D85-4B74-B44B-BD3F98A45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241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5EA1-08D1-400E-BE93-B52D74D97E1F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D956-8D85-4B74-B44B-BD3F98A45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92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5EA1-08D1-400E-BE93-B52D74D97E1F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D956-8D85-4B74-B44B-BD3F98A45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046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5EA1-08D1-400E-BE93-B52D74D97E1F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D956-8D85-4B74-B44B-BD3F98A45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521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5EA1-08D1-400E-BE93-B52D74D97E1F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D956-8D85-4B74-B44B-BD3F98A45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652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5EA1-08D1-400E-BE93-B52D74D97E1F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D956-8D85-4B74-B44B-BD3F98A45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1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5EA1-08D1-400E-BE93-B52D74D97E1F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D956-8D85-4B74-B44B-BD3F98A45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601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5EA1-08D1-400E-BE93-B52D74D97E1F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D956-8D85-4B74-B44B-BD3F98A45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666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5EA1-08D1-400E-BE93-B52D74D97E1F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D956-8D85-4B74-B44B-BD3F98A45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700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5EA1-08D1-400E-BE93-B52D74D97E1F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D956-8D85-4B74-B44B-BD3F98A45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69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65EA1-08D1-400E-BE93-B52D74D97E1F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3D956-8D85-4B74-B44B-BD3F98A459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357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</p:spPr>
        <p:txBody>
          <a:bodyPr>
            <a:normAutofit/>
          </a:bodyPr>
          <a:lstStyle/>
          <a:p>
            <a:r>
              <a:rPr lang="es-ES" sz="9600" dirty="0" smtClean="0">
                <a:solidFill>
                  <a:srgbClr val="FFC000"/>
                </a:solidFill>
              </a:rPr>
              <a:t>Catálogo</a:t>
            </a:r>
            <a:endParaRPr lang="es-ES" sz="9600" dirty="0">
              <a:solidFill>
                <a:srgbClr val="FFC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752600"/>
          </a:xfrm>
        </p:spPr>
        <p:txBody>
          <a:bodyPr>
            <a:normAutofit/>
          </a:bodyPr>
          <a:lstStyle/>
          <a:p>
            <a:r>
              <a:rPr lang="es-ES" sz="9600" dirty="0" err="1" smtClean="0">
                <a:solidFill>
                  <a:srgbClr val="FF0000"/>
                </a:solidFill>
              </a:rPr>
              <a:t>The</a:t>
            </a:r>
            <a:r>
              <a:rPr lang="es-ES" sz="9600" dirty="0" smtClean="0">
                <a:solidFill>
                  <a:srgbClr val="FF0000"/>
                </a:solidFill>
              </a:rPr>
              <a:t> </a:t>
            </a:r>
            <a:r>
              <a:rPr lang="es-ES" sz="9600" dirty="0" err="1" smtClean="0">
                <a:solidFill>
                  <a:srgbClr val="FF0000"/>
                </a:solidFill>
              </a:rPr>
              <a:t>Fainnis</a:t>
            </a:r>
            <a:endParaRPr lang="es-E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52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39"/>
            <a:ext cx="8229600" cy="1512169"/>
          </a:xfrm>
        </p:spPr>
        <p:txBody>
          <a:bodyPr/>
          <a:lstStyle/>
          <a:p>
            <a:r>
              <a:rPr lang="es-ES" dirty="0" smtClean="0">
                <a:solidFill>
                  <a:srgbClr val="FFC000"/>
                </a:solidFill>
              </a:rPr>
              <a:t>No incluidos los costes de transporte.</a:t>
            </a:r>
          </a:p>
          <a:p>
            <a:r>
              <a:rPr lang="es-ES" dirty="0" smtClean="0">
                <a:solidFill>
                  <a:srgbClr val="FFC000"/>
                </a:solidFill>
              </a:rPr>
              <a:t>Muchas gracias por su colaboración.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853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solidFill>
                  <a:srgbClr val="FFC000"/>
                </a:solidFill>
              </a:rPr>
              <a:t>Llaveros</a:t>
            </a:r>
            <a:endParaRPr lang="es-ES" sz="5400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Llaveros de emoticonos.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7524328" y="6237312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</a:t>
            </a:r>
            <a:r>
              <a:rPr lang="es-ES" dirty="0"/>
              <a:t>€</a:t>
            </a:r>
            <a:endParaRPr lang="es-ES" dirty="0" smtClean="0"/>
          </a:p>
        </p:txBody>
      </p:sp>
      <p:pic>
        <p:nvPicPr>
          <p:cNvPr id="1026" name="Picture 2" descr="https://lh3.googleusercontent.com/-bGaJBhz3_m4/VVtAwgUO_ZI/AAAAAAAAACw/6-vOlPMLtWg/s640/blogger-image-5255149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33843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6948264" y="3140968"/>
            <a:ext cx="12601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REF:001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71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rgbClr val="FFC000"/>
                </a:solidFill>
              </a:rPr>
              <a:t>Llaveros de corazones </a:t>
            </a:r>
            <a:endParaRPr lang="es-ES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5089376" cy="38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740352" y="5805872"/>
            <a:ext cx="936104" cy="43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2,50€</a:t>
            </a:r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7596336" y="3068960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REF:002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1005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C000"/>
                </a:solidFill>
              </a:rPr>
              <a:t>Pintalabios marroquí</a:t>
            </a:r>
            <a:endParaRPr lang="es-ES" dirty="0">
              <a:solidFill>
                <a:srgbClr val="FFC000"/>
              </a:solidFill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32856"/>
            <a:ext cx="5321216" cy="3452118"/>
          </a:xfrm>
        </p:spPr>
      </p:pic>
      <p:sp>
        <p:nvSpPr>
          <p:cNvPr id="4" name="3 Rectángulo"/>
          <p:cNvSpPr/>
          <p:nvPr/>
        </p:nvSpPr>
        <p:spPr>
          <a:xfrm>
            <a:off x="7596336" y="6093296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2€</a:t>
            </a:r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7936958" y="2924944"/>
            <a:ext cx="104360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REF:003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5698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FFC000"/>
                </a:solidFill>
              </a:rPr>
              <a:t>Tazas personalizadas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S" smtClean="0"/>
              <a:t>                                                                                                   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7668344" y="6237312"/>
            <a:ext cx="13859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4,50€</a:t>
            </a:r>
            <a:endParaRPr lang="es-ES" dirty="0"/>
          </a:p>
        </p:txBody>
      </p:sp>
      <p:pic>
        <p:nvPicPr>
          <p:cNvPr id="3074" name="Picture 2" descr="http://3.bp.blogspot.com/-eMhH9xoLbZY/VPTrZxNPVbI/AAAAAAAACt8/gjpnpKwv-i8/s900/tazas-personalizadas-diy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485674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7668344" y="3356992"/>
            <a:ext cx="12241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REF:004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9560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C000"/>
                </a:solidFill>
              </a:rPr>
              <a:t>Cojines de emoticonos </a:t>
            </a:r>
            <a:endParaRPr lang="es-ES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34462"/>
            <a:ext cx="396044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876256" y="5589240"/>
            <a:ext cx="108012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6€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6876256" y="3414682"/>
            <a:ext cx="1440160" cy="590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REF:005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5658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rgbClr val="FFC000"/>
                </a:solidFill>
              </a:rPr>
              <a:t>Anillos de Alambre </a:t>
            </a:r>
            <a:endParaRPr lang="es-ES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16832"/>
            <a:ext cx="345638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308304" y="5229200"/>
            <a:ext cx="10081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1,50€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7308304" y="2492896"/>
            <a:ext cx="12241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REF:006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4329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C000"/>
                </a:solidFill>
              </a:rPr>
              <a:t>Pulseras de goma </a:t>
            </a:r>
            <a:endParaRPr lang="es-ES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4292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668344" y="5157192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1,20€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7400328" y="2802178"/>
            <a:ext cx="113211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REF:007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7870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C000"/>
                </a:solidFill>
              </a:rPr>
              <a:t>Jabón marroquí de masajes </a:t>
            </a:r>
            <a:endParaRPr lang="es-ES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4720655" cy="314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452320" y="5157192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3,50€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7164288" y="2708920"/>
            <a:ext cx="1296144" cy="7065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REF:008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44270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66</Words>
  <Application>Microsoft Office PowerPoint</Application>
  <PresentationFormat>Presentación en pantalla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Catálogo</vt:lpstr>
      <vt:lpstr>Llaveros</vt:lpstr>
      <vt:lpstr>Llaveros de corazones </vt:lpstr>
      <vt:lpstr>Pintalabios marroquí</vt:lpstr>
      <vt:lpstr>Tazas personalizadas</vt:lpstr>
      <vt:lpstr>Cojines de emoticonos </vt:lpstr>
      <vt:lpstr>Anillos de Alambre </vt:lpstr>
      <vt:lpstr>Pulseras de goma </vt:lpstr>
      <vt:lpstr>Jabón marroquí de masajes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</dc:title>
  <dc:creator>Alumno</dc:creator>
  <cp:lastModifiedBy>Alumno</cp:lastModifiedBy>
  <cp:revision>7</cp:revision>
  <dcterms:created xsi:type="dcterms:W3CDTF">2016-02-19T09:01:44Z</dcterms:created>
  <dcterms:modified xsi:type="dcterms:W3CDTF">2016-03-11T09:04:13Z</dcterms:modified>
</cp:coreProperties>
</file>