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047E3-0ED6-4FA9-B88C-4470155E800F}" type="datetimeFigureOut">
              <a:rPr lang="es-ES" smtClean="0"/>
              <a:t>02/12/2015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8B53-EC86-4875-935C-897FD7E95FE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3857620" y="714356"/>
            <a:ext cx="11430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6643702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4643438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2928926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6429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85720" y="250030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ALMACENAMIEMTO</a:t>
            </a:r>
            <a:endParaRPr lang="es-ES" sz="2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928926" y="2500306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FINANZAS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572000" y="235743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MARKETING </a:t>
            </a:r>
          </a:p>
          <a:p>
            <a:r>
              <a:rPr lang="es-ES" sz="2000" b="1" dirty="0" smtClean="0"/>
              <a:t>Y VENTAS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6572232" y="2357430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INFORMATICA Y COMUNICACIÓN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286116" y="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EQUIPO DIRECTIVO</a:t>
            </a:r>
            <a:endParaRPr lang="es-ES" sz="2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000496" y="714356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Irene </a:t>
            </a:r>
          </a:p>
          <a:p>
            <a:r>
              <a:rPr lang="es-ES" dirty="0" smtClean="0"/>
              <a:t>Joel</a:t>
            </a:r>
          </a:p>
          <a:p>
            <a:r>
              <a:rPr lang="es-ES" dirty="0" smtClean="0"/>
              <a:t>Rodrigo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14876" y="3429000"/>
            <a:ext cx="1143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Gonzalo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Guillermo</a:t>
            </a:r>
          </a:p>
          <a:p>
            <a:r>
              <a:rPr lang="es-ES" dirty="0" smtClean="0"/>
              <a:t>Lucía  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58016" y="3429000"/>
            <a:ext cx="1428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Mikel 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Eneko</a:t>
            </a:r>
          </a:p>
          <a:p>
            <a:r>
              <a:rPr lang="es-ES" dirty="0" smtClean="0"/>
              <a:t>Gorka</a:t>
            </a:r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85786" y="3429000"/>
            <a:ext cx="1571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Naroa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err="1" smtClean="0"/>
              <a:t>Johana</a:t>
            </a:r>
            <a:endParaRPr lang="es-ES" dirty="0" smtClean="0"/>
          </a:p>
          <a:p>
            <a:r>
              <a:rPr lang="es-ES" dirty="0" smtClean="0"/>
              <a:t>Garazi </a:t>
            </a:r>
          </a:p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000364" y="3429000"/>
            <a:ext cx="1143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Gianella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Maite </a:t>
            </a:r>
          </a:p>
          <a:p>
            <a:r>
              <a:rPr lang="es-ES" smtClean="0"/>
              <a:t>Diana </a:t>
            </a:r>
            <a:endParaRPr lang="es-ES" dirty="0"/>
          </a:p>
        </p:txBody>
      </p:sp>
      <p:cxnSp>
        <p:nvCxnSpPr>
          <p:cNvPr id="25" name="24 Conector recto de flecha"/>
          <p:cNvCxnSpPr/>
          <p:nvPr/>
        </p:nvCxnSpPr>
        <p:spPr>
          <a:xfrm rot="5400000">
            <a:off x="4250529" y="53576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5400000">
            <a:off x="4286248" y="178592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4429124" y="192880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10800000">
            <a:off x="1500166" y="192880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5400000">
            <a:off x="1250133" y="217883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rot="5400000">
            <a:off x="3179753" y="217804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rot="5400000">
            <a:off x="4965703" y="217804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rot="5400000">
            <a:off x="7108843" y="217804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5400000">
            <a:off x="3036877" y="39639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rot="5400000">
            <a:off x="893737" y="40354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rot="5400000">
            <a:off x="6858810" y="31424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rot="5400000">
            <a:off x="4858546" y="31424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rot="5400000">
            <a:off x="3179753" y="303529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rot="5400000">
            <a:off x="1036613" y="303529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5400000">
            <a:off x="4822827" y="40354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5400000">
            <a:off x="6894529" y="40354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Gonzalo</dc:creator>
  <cp:lastModifiedBy>Gonzalo</cp:lastModifiedBy>
  <cp:revision>6</cp:revision>
  <dcterms:created xsi:type="dcterms:W3CDTF">2015-12-02T21:40:38Z</dcterms:created>
  <dcterms:modified xsi:type="dcterms:W3CDTF">2015-12-02T22:34:11Z</dcterms:modified>
</cp:coreProperties>
</file>