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56" autoAdjust="0"/>
    <p:restoredTop sz="90323" autoAdjust="0"/>
  </p:normalViewPr>
  <p:slideViewPr>
    <p:cSldViewPr>
      <p:cViewPr varScale="1">
        <p:scale>
          <a:sx n="66" d="100"/>
          <a:sy n="66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D8474-6D59-4F98-83CE-805B0E2FFAD9}" type="datetimeFigureOut">
              <a:rPr lang="es-ES" smtClean="0"/>
              <a:pPr/>
              <a:t>04/02/2016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E5456-7121-4B06-894A-7C3955C2EB63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E5456-7121-4B06-894A-7C3955C2EB63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E5456-7121-4B06-894A-7C3955C2EB63}" type="slidenum">
              <a:rPr lang="es-ES" smtClean="0"/>
              <a:pPr/>
              <a:t>11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E5456-7121-4B06-894A-7C3955C2EB63}" type="slidenum">
              <a:rPr lang="es-ES" smtClean="0"/>
              <a:pPr/>
              <a:t>17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30C-D9BD-4E4B-9F54-9A1814972732}" type="datetimeFigureOut">
              <a:rPr lang="es-ES" smtClean="0"/>
              <a:pPr/>
              <a:t>04/02/2016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8A59-A419-46F9-897D-F40B8EBDB19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30C-D9BD-4E4B-9F54-9A1814972732}" type="datetimeFigureOut">
              <a:rPr lang="es-ES" smtClean="0"/>
              <a:pPr/>
              <a:t>04/02/2016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8A59-A419-46F9-897D-F40B8EBDB19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30C-D9BD-4E4B-9F54-9A1814972732}" type="datetimeFigureOut">
              <a:rPr lang="es-ES" smtClean="0"/>
              <a:pPr/>
              <a:t>04/02/2016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8A59-A419-46F9-897D-F40B8EBDB19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30C-D9BD-4E4B-9F54-9A1814972732}" type="datetimeFigureOut">
              <a:rPr lang="es-ES" smtClean="0"/>
              <a:pPr/>
              <a:t>04/02/2016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8A59-A419-46F9-897D-F40B8EBDB19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30C-D9BD-4E4B-9F54-9A1814972732}" type="datetimeFigureOut">
              <a:rPr lang="es-ES" smtClean="0"/>
              <a:pPr/>
              <a:t>04/02/2016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8A59-A419-46F9-897D-F40B8EBDB19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30C-D9BD-4E4B-9F54-9A1814972732}" type="datetimeFigureOut">
              <a:rPr lang="es-ES" smtClean="0"/>
              <a:pPr/>
              <a:t>04/02/2016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8A59-A419-46F9-897D-F40B8EBDB19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30C-D9BD-4E4B-9F54-9A1814972732}" type="datetimeFigureOut">
              <a:rPr lang="es-ES" smtClean="0"/>
              <a:pPr/>
              <a:t>04/02/2016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8A59-A419-46F9-897D-F40B8EBDB19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30C-D9BD-4E4B-9F54-9A1814972732}" type="datetimeFigureOut">
              <a:rPr lang="es-ES" smtClean="0"/>
              <a:pPr/>
              <a:t>04/02/2016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8A59-A419-46F9-897D-F40B8EBDB19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30C-D9BD-4E4B-9F54-9A1814972732}" type="datetimeFigureOut">
              <a:rPr lang="es-ES" smtClean="0"/>
              <a:pPr/>
              <a:t>04/02/2016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8A59-A419-46F9-897D-F40B8EBDB19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30C-D9BD-4E4B-9F54-9A1814972732}" type="datetimeFigureOut">
              <a:rPr lang="es-ES" smtClean="0"/>
              <a:pPr/>
              <a:t>04/02/2016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8A59-A419-46F9-897D-F40B8EBDB19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6830C-D9BD-4E4B-9F54-9A1814972732}" type="datetimeFigureOut">
              <a:rPr lang="es-ES" smtClean="0"/>
              <a:pPr/>
              <a:t>04/02/2016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F8A59-A419-46F9-897D-F40B8EBDB19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6830C-D9BD-4E4B-9F54-9A1814972732}" type="datetimeFigureOut">
              <a:rPr lang="es-ES" smtClean="0"/>
              <a:pPr/>
              <a:t>04/02/2016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8A59-A419-46F9-897D-F40B8EBDB19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Resultado de imagen de fotos de astur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1270" name="AutoShape 6" descr="Resultado de imagen de fotos de astur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1272" name="AutoShape 8" descr="Resultado de imagen de fotos de astur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1274" name="Picture 10" descr="http://asturcorvera.galeon.com/miprovincia_archivos/puenteroman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1714480" y="2571745"/>
            <a:ext cx="56207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Catálogo de productos asturianos</a:t>
            </a:r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-214338"/>
            <a:ext cx="11787238" cy="7072338"/>
          </a:xfrm>
          <a:prstGeom prst="rect">
            <a:avLst/>
          </a:prstGeom>
          <a:noFill/>
        </p:spPr>
      </p:pic>
      <p:sp>
        <p:nvSpPr>
          <p:cNvPr id="24580" name="AutoShape 4" descr="Resultado de imagen de crema de cabrales productos de astur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2" name="AutoShape 6" descr="Resultado de imagen de crema de cabrales productos de asturi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84" name="Picture 8" descr="http://media.sabordesiempre.com/catalog/product/cache/1/image/650x650/9df78eab33525d08d6e5fb8d27136e95/c/r/crema_de_cabrales_taraga_u_suave_producto_tipico_asturi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3214742" cy="3500462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3571836" y="357166"/>
            <a:ext cx="557216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Crema de cabrales</a:t>
            </a:r>
          </a:p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 009</a:t>
            </a:r>
          </a:p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Precio: 3,84€</a:t>
            </a:r>
          </a:p>
          <a:p>
            <a:pPr algn="ctr"/>
            <a:endParaRPr lang="es-ES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E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428992" y="2500306"/>
            <a:ext cx="571500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Deliciosa crema elaborada con Queso D.O.P. Cabrales y Sidra Natural Asturiana. De consistencia </a:t>
            </a:r>
            <a:r>
              <a:rPr lang="es-ES" sz="20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untosa</a:t>
            </a:r>
            <a:r>
              <a:rPr lang="es-ES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presenta un color azul verdoso derivado de la propia naturaleza del Queso Cabrales. En esta variedad presenta un sabor y aroma intensos, y resulta ideal para sorprender a sus invitados.</a:t>
            </a:r>
          </a:p>
          <a:p>
            <a:pPr algn="ctr"/>
            <a:endParaRPr lang="es-E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envío no incluidos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00164" y="-214338"/>
            <a:ext cx="11787238" cy="7072338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5286380" y="428604"/>
            <a:ext cx="3023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Tirachinas</a:t>
            </a:r>
            <a:endParaRPr lang="es-ES" sz="5400" b="0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14488"/>
            <a:ext cx="3500462" cy="291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1643042" y="1428736"/>
            <a:ext cx="105013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 010</a:t>
            </a:r>
          </a:p>
          <a:p>
            <a:pPr algn="ctr"/>
            <a:r>
              <a:rPr lang="es-E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Precio: 3.03€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143372" y="3000372"/>
            <a:ext cx="5357849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Tirachinas fabricado artesanalmente y decorada con motivos celtas convirtiéndolo en un elemento decorativo muy especial o en uno de esos regalos singulares que no deja indiferente a nadie.</a:t>
            </a:r>
          </a:p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envío no incluidos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-214338"/>
            <a:ext cx="11787238" cy="7072338"/>
          </a:xfrm>
          <a:prstGeom prst="rect">
            <a:avLst/>
          </a:prstGeom>
          <a:noFill/>
        </p:spPr>
      </p:pic>
      <p:pic>
        <p:nvPicPr>
          <p:cNvPr id="5122" name="Picture 2" descr="Taza Flúor Naranj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1905000" cy="1905000"/>
          </a:xfrm>
          <a:prstGeom prst="rect">
            <a:avLst/>
          </a:prstGeom>
          <a:noFill/>
        </p:spPr>
      </p:pic>
      <p:pic>
        <p:nvPicPr>
          <p:cNvPr id="5124" name="Picture 4" descr="Taza Flúor verde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71744"/>
            <a:ext cx="1905000" cy="1905000"/>
          </a:xfrm>
          <a:prstGeom prst="rect">
            <a:avLst/>
          </a:prstGeom>
          <a:noFill/>
        </p:spPr>
      </p:pic>
      <p:pic>
        <p:nvPicPr>
          <p:cNvPr id="5126" name="Picture 6" descr="Taza Flúor naran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4643446"/>
            <a:ext cx="1905000" cy="190500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4143372" y="0"/>
            <a:ext cx="4429156" cy="60939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Taza flúor</a:t>
            </a:r>
          </a:p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Referencia: 011</a:t>
            </a:r>
          </a:p>
          <a:p>
            <a:pPr algn="ctr"/>
            <a:r>
              <a:rPr lang="es-E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Precio: 4,95€</a:t>
            </a:r>
          </a:p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Disponible en tres colores (</a:t>
            </a:r>
            <a:r>
              <a:rPr lang="es-E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rosa,verde</a:t>
            </a: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 naranja) y en ella inscrito el mensaje de: yo amo Asturias.     -Y a ti mucho más</a:t>
            </a:r>
            <a:r>
              <a:rPr lang="es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envío no incluidos</a:t>
            </a:r>
            <a:r>
              <a:rPr lang="es-E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es-E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-214338"/>
            <a:ext cx="11787238" cy="7072338"/>
          </a:xfrm>
          <a:prstGeom prst="rect">
            <a:avLst/>
          </a:prstGeom>
          <a:noFill/>
        </p:spPr>
      </p:pic>
      <p:pic>
        <p:nvPicPr>
          <p:cNvPr id="4098" name="Picture 2" descr="Felpudo Bienvenidos al paraís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3810000" cy="3810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143340" y="0"/>
            <a:ext cx="5000660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Felpudo bienvenidos al paraíso</a:t>
            </a:r>
          </a:p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Referencia: 012</a:t>
            </a:r>
          </a:p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Precio: 9 ,50€</a:t>
            </a:r>
          </a:p>
          <a:p>
            <a:pPr algn="ctr"/>
            <a:endParaRPr lang="es-E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071934" y="3714752"/>
            <a:ext cx="528641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Composición: 75% Fibras de coco 100% naturales y 25% PVC</a:t>
            </a:r>
          </a:p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Medidas: Ancho 75 cm y Alto 45 cm</a:t>
            </a:r>
          </a:p>
          <a:p>
            <a:pPr algn="ctr"/>
            <a:endParaRPr lang="es-E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Gatos de envío no incluidos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-214338"/>
            <a:ext cx="11787238" cy="7072338"/>
          </a:xfrm>
          <a:prstGeom prst="rect">
            <a:avLst/>
          </a:prstGeom>
          <a:noFill/>
        </p:spPr>
      </p:pic>
      <p:pic>
        <p:nvPicPr>
          <p:cNvPr id="3074" name="Picture 2" descr="Peluche Vaca con capucha y con soni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3214710" cy="321471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928895" y="428604"/>
            <a:ext cx="6215105" cy="59400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Peluche Vaca con capucha y con sonido</a:t>
            </a:r>
          </a:p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Referencia: 013</a:t>
            </a:r>
          </a:p>
          <a:p>
            <a:pPr algn="ctr"/>
            <a:r>
              <a:rPr lang="es-E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Precio: 6,50€</a:t>
            </a:r>
          </a:p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Peluche con sonido de vaca.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Medidas : 15cm de alto</a:t>
            </a:r>
            <a:endParaRPr lang="es-E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E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envío no incluidos</a:t>
            </a:r>
            <a:endParaRPr lang="es-ES" sz="3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E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-214338"/>
            <a:ext cx="11787238" cy="7072338"/>
          </a:xfrm>
          <a:prstGeom prst="rect">
            <a:avLst/>
          </a:prstGeom>
          <a:noFill/>
        </p:spPr>
      </p:pic>
      <p:pic>
        <p:nvPicPr>
          <p:cNvPr id="2050" name="Picture 2" descr="Llavero con accesorios botella de SID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736"/>
            <a:ext cx="3309934" cy="330993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086504" y="785794"/>
            <a:ext cx="5057496" cy="48628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Llavero</a:t>
            </a:r>
            <a:r>
              <a:rPr lang="es-ES" sz="4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40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 accesorios botella de SIDRA</a:t>
            </a:r>
          </a:p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 : 014</a:t>
            </a:r>
          </a:p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 : 2,95€</a:t>
            </a:r>
          </a:p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Llavero con adornos asturianos.</a:t>
            </a: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envío no incluidos</a:t>
            </a:r>
          </a:p>
          <a:p>
            <a:pPr algn="ctr"/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40" y="-214338"/>
            <a:ext cx="11787238" cy="7072338"/>
          </a:xfrm>
          <a:prstGeom prst="rect">
            <a:avLst/>
          </a:prstGeom>
          <a:noFill/>
        </p:spPr>
      </p:pic>
      <p:pic>
        <p:nvPicPr>
          <p:cNvPr id="1026" name="Picture 2" descr="Libreta Vaca Marily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14488"/>
            <a:ext cx="3119446" cy="311944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286116" y="428604"/>
            <a:ext cx="5715040" cy="54476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Libreta Vaca </a:t>
            </a:r>
            <a:r>
              <a:rPr lang="es-ES" sz="5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Marilín</a:t>
            </a:r>
            <a:endParaRPr lang="es-ES" sz="5400" u="sng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 : 015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 : 2,50€</a:t>
            </a: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Libreta de 115 hojas </a:t>
            </a:r>
            <a:r>
              <a:rPr lang="es-E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aprox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con dibujos en el interior.</a:t>
            </a: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Medidas: Ancho 8 cm y Alto 12'5 cm</a:t>
            </a: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Gatos de envío no incluidos.</a:t>
            </a:r>
          </a:p>
          <a:p>
            <a:pPr algn="ctr"/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40" y="-214338"/>
            <a:ext cx="11787238" cy="7072338"/>
          </a:xfrm>
          <a:prstGeom prst="rect">
            <a:avLst/>
          </a:prstGeom>
          <a:noFill/>
        </p:spPr>
      </p:pic>
      <p:pic>
        <p:nvPicPr>
          <p:cNvPr id="1026" name="Picture 2" descr="http://www.artesaniaasturiana.com/udecontrol_datos/objetos/7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142984"/>
            <a:ext cx="3286148" cy="4000528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286116" y="357166"/>
            <a:ext cx="58578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Colgantes </a:t>
            </a:r>
            <a:r>
              <a:rPr lang="es-E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cerámica </a:t>
            </a:r>
            <a:r>
              <a:rPr lang="es-ES" sz="48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celtas esmaltados</a:t>
            </a:r>
            <a:endParaRPr lang="es-ES" sz="48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357686" y="2000240"/>
            <a:ext cx="3274293" cy="21544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 016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Precio: 5€</a:t>
            </a:r>
          </a:p>
          <a:p>
            <a:pPr algn="ctr"/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071802" y="3214686"/>
            <a:ext cx="585791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Símbolo 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protector-benefactor</a:t>
            </a:r>
          </a:p>
          <a:p>
            <a:pPr algn="ctr"/>
            <a:endParaRPr lang="es-E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envío no incluidos.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214338"/>
            <a:ext cx="11787238" cy="7072338"/>
          </a:xfrm>
          <a:prstGeom prst="rect">
            <a:avLst/>
          </a:prstGeom>
          <a:noFill/>
        </p:spPr>
      </p:pic>
      <p:pic>
        <p:nvPicPr>
          <p:cNvPr id="33794" name="Picture 2" descr="Artesania Asturiana -  Pulseras ceramica celtas esmaltadas  - Editorial Picu Urriel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3714776" cy="383380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214810" y="571480"/>
            <a:ext cx="57004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Pulsera cerámica celta esmaltada</a:t>
            </a:r>
            <a:endParaRPr lang="es-ES" sz="5400" b="0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86116" y="2214554"/>
            <a:ext cx="6224717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Referencia: 017</a:t>
            </a:r>
          </a:p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Precio: 5€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Símbolo 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Protector-benefactor</a:t>
            </a:r>
          </a:p>
          <a:p>
            <a:pPr algn="ctr"/>
            <a:endParaRPr lang="es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envío no incluidos.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412" y="-214338"/>
            <a:ext cx="11787238" cy="7072338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071934" y="1714488"/>
            <a:ext cx="4398961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s-ES" sz="6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ES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s-ES" sz="9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es-ES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9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One</a:t>
            </a:r>
            <a:endParaRPr lang="es-ES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00230" y="0"/>
            <a:ext cx="11787238" cy="7072338"/>
          </a:xfrm>
          <a:prstGeom prst="rect">
            <a:avLst/>
          </a:prstGeom>
          <a:noFill/>
        </p:spPr>
      </p:pic>
      <p:pic>
        <p:nvPicPr>
          <p:cNvPr id="14340" name="Picture 4" descr="Compota Asturi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3214710" cy="3214711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3929058" y="500042"/>
            <a:ext cx="50006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Mermelada de compota</a:t>
            </a:r>
            <a:endParaRPr lang="es-ES" sz="5400" b="0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857752" y="2214554"/>
            <a:ext cx="33309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</a:t>
            </a:r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001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929190" y="2928934"/>
            <a:ext cx="30184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 : 3.50€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657877" y="3643314"/>
            <a:ext cx="54861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Tarro de </a:t>
            </a:r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compota (conserva dulce de manzana) </a:t>
            </a:r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asturiana de 230g.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4286248" y="5214950"/>
            <a:ext cx="418665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envío no incluido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43106" y="0"/>
            <a:ext cx="11787238" cy="7072338"/>
          </a:xfrm>
          <a:prstGeom prst="rect">
            <a:avLst/>
          </a:prstGeom>
          <a:noFill/>
        </p:spPr>
      </p:pic>
      <p:pic>
        <p:nvPicPr>
          <p:cNvPr id="15362" name="Picture 2" descr="Fabada asturia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714488"/>
            <a:ext cx="3429023" cy="342902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429124" y="357166"/>
            <a:ext cx="44145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Fabada asturiana</a:t>
            </a:r>
            <a:endParaRPr lang="es-ES" sz="5400" b="0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500562" y="2000240"/>
            <a:ext cx="4362348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 002</a:t>
            </a:r>
          </a:p>
          <a:p>
            <a:pPr algn="ctr"/>
            <a:endParaRPr lang="es-E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14942" y="2714620"/>
            <a:ext cx="29014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Precio: 3,95€</a:t>
            </a:r>
            <a:endParaRPr lang="es-ES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286248" y="3357562"/>
            <a:ext cx="50720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Bote de fabada asturiana. Cantidad 450 gramos (1 ración)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786314" y="5000636"/>
            <a:ext cx="4186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envío no incluido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0"/>
            <a:ext cx="11787238" cy="7072338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500562" y="857232"/>
            <a:ext cx="4273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Pote asturiano</a:t>
            </a:r>
            <a:endParaRPr lang="es-ES" sz="5400" b="0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071934" y="1928802"/>
            <a:ext cx="5372817" cy="32316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 </a:t>
            </a:r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003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Precio: 3,95€</a:t>
            </a: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Bote de pote asturiano.</a:t>
            </a:r>
          </a:p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Cantidad 450 gramos (1 ración)</a:t>
            </a:r>
          </a:p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envío no incluidos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Pote Asturia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3899674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0"/>
            <a:ext cx="11787238" cy="7072338"/>
          </a:xfrm>
          <a:prstGeom prst="rect">
            <a:avLst/>
          </a:prstGeom>
          <a:noFill/>
        </p:spPr>
      </p:pic>
      <p:pic>
        <p:nvPicPr>
          <p:cNvPr id="19458" name="Picture 2" descr="Paté de Centollo La Gijone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714356"/>
            <a:ext cx="4071966" cy="4362451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429440" y="714356"/>
            <a:ext cx="4714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Pate de centollo</a:t>
            </a:r>
            <a:endParaRPr lang="es-ES" sz="5400" b="0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43438" y="1785926"/>
            <a:ext cx="4419094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 004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Precio: 3,50€</a:t>
            </a:r>
          </a:p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Pate de centollo La Gijonesa </a:t>
            </a:r>
          </a:p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 lata de 100g</a:t>
            </a:r>
          </a:p>
          <a:p>
            <a:pPr algn="ctr"/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envío no incluidos.</a:t>
            </a:r>
          </a:p>
          <a:p>
            <a:pPr algn="ctr"/>
            <a:endParaRPr lang="es-ES" sz="4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900" b="0" i="0" u="none" strike="noStrike" cap="none" normalizeH="0" baseline="0" dirty="0" smtClean="0">
                <a:ln>
                  <a:noFill/>
                </a:ln>
                <a:solidFill>
                  <a:srgbClr val="10069F"/>
                </a:solidFill>
                <a:effectLst/>
                <a:latin typeface="inherit"/>
                <a:cs typeface="Arial" pitchFamily="34" charset="0"/>
              </a:rPr>
              <a:t>Paté de Centollo La Gijonesa en lata redonda 100g.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0"/>
            <a:ext cx="11787238" cy="7072338"/>
          </a:xfrm>
          <a:prstGeom prst="rect">
            <a:avLst/>
          </a:prstGeom>
          <a:noFill/>
        </p:spPr>
      </p:pic>
      <p:pic>
        <p:nvPicPr>
          <p:cNvPr id="20482" name="Picture 2" descr="http://2.bp.blogspot.com/-dNYmiLqIqIw/T2mX8Q92jBI/AAAAAAAAADU/GcGIF4d9A74/s1600/mara%C3%B1uel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642918"/>
            <a:ext cx="4071966" cy="4071966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5286380" y="642918"/>
            <a:ext cx="3501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Marañuelas</a:t>
            </a:r>
            <a:endParaRPr lang="es-ES" sz="5400" b="0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29124" y="1500174"/>
            <a:ext cx="4409477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 005 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Precio: 7,70€ </a:t>
            </a:r>
          </a:p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Bollos de marañuelas </a:t>
            </a:r>
          </a:p>
          <a:p>
            <a:pPr algn="ctr"/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‘’Horno de </a:t>
            </a:r>
            <a:r>
              <a:rPr lang="es-ES" sz="3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Luanco</a:t>
            </a:r>
            <a:r>
              <a:rPr lang="es-ES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’’</a:t>
            </a: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(Una docena)</a:t>
            </a:r>
          </a:p>
          <a:p>
            <a:pPr algn="ctr"/>
            <a:r>
              <a:rPr lang="es-E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envío no incluidos 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106" y="0"/>
            <a:ext cx="11787238" cy="7072338"/>
          </a:xfrm>
          <a:prstGeom prst="rect">
            <a:avLst/>
          </a:prstGeom>
          <a:noFill/>
        </p:spPr>
      </p:pic>
      <p:pic>
        <p:nvPicPr>
          <p:cNvPr id="21506" name="Picture 2" descr="http://gastronomia.productosdeasturias.com/v_portal/inc/imagen.asp?f=casadilles31.jpg&amp;w=220&amp;c=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46"/>
            <a:ext cx="3857650" cy="3857652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786314" y="785794"/>
            <a:ext cx="3275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Casadiellas</a:t>
            </a:r>
            <a:endParaRPr lang="es-ES" sz="5400" b="0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857809" y="1643050"/>
            <a:ext cx="5286191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 006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Precio: 4,95€</a:t>
            </a:r>
          </a:p>
          <a:p>
            <a:pPr algn="ctr"/>
            <a:r>
              <a:rPr lang="es-E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</a:t>
            </a:r>
            <a:r>
              <a:rPr lang="es-E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es-E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asadielles</a:t>
            </a:r>
            <a:r>
              <a:rPr lang="es-E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28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Asturianes</a:t>
            </a:r>
            <a:r>
              <a:rPr lang="es-E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s-E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‘’Tierra Astur’’ son sin duda uno de</a:t>
            </a:r>
          </a:p>
          <a:p>
            <a:pPr algn="ctr"/>
            <a:r>
              <a:rPr lang="es-E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los postres de más tradición.</a:t>
            </a:r>
          </a:p>
          <a:p>
            <a:pPr algn="ctr"/>
            <a:r>
              <a:rPr lang="es-E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(½ docena)</a:t>
            </a:r>
          </a:p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envío no incluidos.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1787238" cy="7072338"/>
          </a:xfrm>
          <a:prstGeom prst="rect">
            <a:avLst/>
          </a:prstGeom>
          <a:noFill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3571964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Rectángulo"/>
          <p:cNvSpPr/>
          <p:nvPr/>
        </p:nvSpPr>
        <p:spPr>
          <a:xfrm>
            <a:off x="3872190" y="579358"/>
            <a:ext cx="5271810" cy="62786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Paté de morcilla “L ‘ ARBEYAL”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Referencia: 007</a:t>
            </a:r>
          </a:p>
          <a:p>
            <a:pPr algn="ctr"/>
            <a:r>
              <a:rPr lang="es-E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 : 2,15€</a:t>
            </a:r>
          </a:p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Suave paté de morcilla </a:t>
            </a:r>
          </a:p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 L ´ ARBEYAL” 100 grs.</a:t>
            </a:r>
          </a:p>
          <a:p>
            <a:pPr algn="ctr"/>
            <a:r>
              <a:rPr lang="es-E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Elaborado artesanalmente con morcilla , carne de cerdo , margarina vegetal, leche , huevos y sal.</a:t>
            </a:r>
          </a:p>
          <a:p>
            <a:pPr algn="ctr"/>
            <a:endParaRPr lang="es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ES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43438" y="4714884"/>
            <a:ext cx="37317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envío no incluidos</a:t>
            </a:r>
            <a:endParaRPr lang="es-E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llaneslife.es/LLANESAVENTURA/wp-content/uploads/2015/05/Marea-a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20" y="0"/>
            <a:ext cx="11787238" cy="7072338"/>
          </a:xfrm>
          <a:prstGeom prst="rect">
            <a:avLst/>
          </a:prstGeom>
          <a:noFill/>
        </p:spPr>
      </p:pic>
      <p:pic>
        <p:nvPicPr>
          <p:cNvPr id="1026" name="Picture 2" descr="Mermelada de Sidra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285860"/>
            <a:ext cx="3000396" cy="3500462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357686" y="500042"/>
            <a:ext cx="405736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Mermelada de sidra</a:t>
            </a:r>
          </a:p>
          <a:p>
            <a:pPr algn="ctr"/>
            <a:r>
              <a:rPr lang="es-E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Referencia 008</a:t>
            </a:r>
          </a:p>
          <a:p>
            <a:pPr algn="ctr"/>
            <a:r>
              <a:rPr lang="es-E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Precio: 3,5€</a:t>
            </a:r>
          </a:p>
          <a:p>
            <a:pPr algn="ctr"/>
            <a:r>
              <a:rPr lang="es-E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s-E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4000496" y="3286124"/>
            <a:ext cx="492922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Tarro de mermelada de sidra de 230g. Ideal para acompañar </a:t>
            </a:r>
            <a:r>
              <a:rPr lang="es-E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</a:t>
            </a:r>
            <a:r>
              <a:rPr lang="es-ES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esos y carne</a:t>
            </a:r>
            <a:endParaRPr lang="es-E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500562" y="4714884"/>
            <a:ext cx="37317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Gastos de envío no </a:t>
            </a:r>
            <a:r>
              <a:rPr lang="es-ES" sz="24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incluídos</a:t>
            </a:r>
            <a:endParaRPr lang="es-E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489</Words>
  <Application>Microsoft Office PowerPoint</Application>
  <PresentationFormat>Presentación en pantalla (4:3)</PresentationFormat>
  <Paragraphs>115</Paragraphs>
  <Slides>19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</vt:vector>
  </TitlesOfParts>
  <Company>RevolucionUnattended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Alumno</dc:creator>
  <cp:lastModifiedBy>Alumno</cp:lastModifiedBy>
  <cp:revision>23</cp:revision>
  <dcterms:created xsi:type="dcterms:W3CDTF">2016-01-20T10:54:26Z</dcterms:created>
  <dcterms:modified xsi:type="dcterms:W3CDTF">2016-02-04T09:56:48Z</dcterms:modified>
</cp:coreProperties>
</file>