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D2FA334-63AC-4801-87BB-DA6A085C33C8}" type="datetimeFigureOut">
              <a:rPr lang="es-ES" smtClean="0"/>
              <a:t>02/03/2016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BBBEDDB-F9BB-405C-872F-792A86B66F7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es-ES" dirty="0" smtClean="0"/>
              <a:t>LLAVEROS PYSSLA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840760" cy="29523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s-ES" dirty="0" smtClean="0"/>
              <a:t>Hola a todos,</a:t>
            </a:r>
          </a:p>
          <a:p>
            <a:pPr algn="l"/>
            <a:endParaRPr lang="es-ES" dirty="0"/>
          </a:p>
          <a:p>
            <a:pPr algn="l"/>
            <a:r>
              <a:rPr lang="es-ES" dirty="0" smtClean="0"/>
              <a:t>Ahora os vamos a ofrecer nuestro catálogo, esperamos que nuestros productos sean de vuestro agrado. Los gastos de envío, no estarán incluidos en los precios de nuestros productos, serán variables.</a:t>
            </a:r>
          </a:p>
          <a:p>
            <a:pPr algn="l"/>
            <a:endParaRPr lang="es-ES" dirty="0" smtClean="0"/>
          </a:p>
          <a:p>
            <a:pPr algn="l"/>
            <a:r>
              <a:rPr lang="es-ES" dirty="0" smtClean="0"/>
              <a:t>Un saludo.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1332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BESTE MOTA BATZUK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3630015" cy="2883545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26436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1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LLAVEROS HAMA BEADS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2420888"/>
            <a:ext cx="7614886" cy="2260848"/>
          </a:xfrm>
        </p:spPr>
        <p:txBody>
          <a:bodyPr/>
          <a:lstStyle/>
          <a:p>
            <a:r>
              <a:rPr lang="es-ES" dirty="0" smtClean="0"/>
              <a:t>Descripción: Son unos llaveros hechos con </a:t>
            </a:r>
            <a:r>
              <a:rPr lang="es-ES" dirty="0" err="1" smtClean="0"/>
              <a:t>Pyssla</a:t>
            </a:r>
            <a:r>
              <a:rPr lang="es-ES" dirty="0" smtClean="0"/>
              <a:t>.</a:t>
            </a:r>
          </a:p>
          <a:p>
            <a:r>
              <a:rPr lang="es-ES" dirty="0" smtClean="0"/>
              <a:t>Precio: Cada llavero vale 1€. </a:t>
            </a:r>
          </a:p>
          <a:p>
            <a:r>
              <a:rPr lang="es-ES" dirty="0" smtClean="0"/>
              <a:t>Si compran 5 unidades el precio sería 4€, y si se compran 10 unidades a 8€.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2276872"/>
            <a:ext cx="3024336" cy="805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763688" y="2420888"/>
            <a:ext cx="1152128" cy="517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877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LLAVEROS DE FRUTAS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65" y="2119313"/>
            <a:ext cx="4719032" cy="3603625"/>
          </a:xfrm>
        </p:spPr>
      </p:pic>
    </p:spTree>
    <p:extLst>
      <p:ext uri="{BB962C8B-B14F-4D97-AF65-F5344CB8AC3E}">
        <p14:creationId xmlns:p14="http://schemas.microsoft.com/office/powerpoint/2010/main" val="29997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LLAVEROS DE EMOJIS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69" y="2119313"/>
            <a:ext cx="3603625" cy="3603625"/>
          </a:xfrm>
        </p:spPr>
      </p:pic>
    </p:spTree>
    <p:extLst>
      <p:ext uri="{BB962C8B-B14F-4D97-AF65-F5344CB8AC3E}">
        <p14:creationId xmlns:p14="http://schemas.microsoft.com/office/powerpoint/2010/main" val="170735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OTRO TIPO DE LLAVEROS</a:t>
            </a:r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34009"/>
            <a:ext cx="2247900" cy="2103103"/>
          </a:xfr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60848"/>
            <a:ext cx="1411982" cy="280831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996952"/>
            <a:ext cx="3366076" cy="25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5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HAMA BEADS GILTZATAKOA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844824"/>
            <a:ext cx="6768752" cy="360381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es-ES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ES" dirty="0" err="1" smtClean="0">
                <a:solidFill>
                  <a:schemeClr val="tx2"/>
                </a:solidFill>
              </a:rPr>
              <a:t>Kaixo</a:t>
            </a:r>
            <a:r>
              <a:rPr lang="es-ES" dirty="0" smtClean="0">
                <a:solidFill>
                  <a:schemeClr val="tx2"/>
                </a:solidFill>
              </a:rPr>
              <a:t>,</a:t>
            </a:r>
          </a:p>
          <a:p>
            <a:pPr marL="0" indent="0" algn="just">
              <a:buNone/>
            </a:pPr>
            <a:r>
              <a:rPr lang="es-ES" dirty="0" err="1" smtClean="0">
                <a:solidFill>
                  <a:schemeClr val="tx2"/>
                </a:solidFill>
              </a:rPr>
              <a:t>Orain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gure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katalogoa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eskaintzera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gatoz</a:t>
            </a:r>
            <a:r>
              <a:rPr lang="es-ES" dirty="0">
                <a:solidFill>
                  <a:schemeClr val="tx2"/>
                </a:solidFill>
              </a:rPr>
              <a:t>, espero </a:t>
            </a:r>
            <a:r>
              <a:rPr lang="es-ES" dirty="0" err="1">
                <a:solidFill>
                  <a:schemeClr val="tx2"/>
                </a:solidFill>
              </a:rPr>
              <a:t>dugu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gure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produktuak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zuen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gustukoak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izatea</a:t>
            </a:r>
            <a:r>
              <a:rPr lang="es-ES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dirty="0" err="1">
                <a:solidFill>
                  <a:schemeClr val="tx2"/>
                </a:solidFill>
              </a:rPr>
              <a:t>Garraioaren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kostua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ez</a:t>
            </a:r>
            <a:r>
              <a:rPr lang="es-ES" dirty="0">
                <a:solidFill>
                  <a:schemeClr val="tx2"/>
                </a:solidFill>
              </a:rPr>
              <a:t> da </a:t>
            </a:r>
            <a:r>
              <a:rPr lang="es-ES" dirty="0" err="1">
                <a:solidFill>
                  <a:schemeClr val="tx2"/>
                </a:solidFill>
              </a:rPr>
              <a:t>gure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produktuen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prezioaren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barnean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egongo,eskatutakoaren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kopuruaren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araberako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izango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baitza</a:t>
            </a:r>
            <a:r>
              <a:rPr lang="es-ES" dirty="0">
                <a:solidFill>
                  <a:schemeClr val="tx2"/>
                </a:solidFill>
              </a:rPr>
              <a:t>, </a:t>
            </a:r>
            <a:r>
              <a:rPr lang="es-ES" dirty="0" err="1">
                <a:solidFill>
                  <a:schemeClr val="tx2"/>
                </a:solidFill>
              </a:rPr>
              <a:t>pisuaren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araberakoa</a:t>
            </a:r>
            <a:r>
              <a:rPr lang="es-ES" dirty="0">
                <a:solidFill>
                  <a:schemeClr val="tx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dirty="0" err="1">
                <a:solidFill>
                  <a:schemeClr val="tx2"/>
                </a:solidFill>
              </a:rPr>
              <a:t>Besterik</a:t>
            </a:r>
            <a:r>
              <a:rPr lang="es-ES" dirty="0">
                <a:solidFill>
                  <a:schemeClr val="tx2"/>
                </a:solidFill>
              </a:rPr>
              <a:t> Gabe,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tx2"/>
                </a:solidFill>
              </a:rPr>
              <a:t>Agur </a:t>
            </a:r>
            <a:r>
              <a:rPr lang="es-ES" dirty="0" err="1">
                <a:solidFill>
                  <a:schemeClr val="tx2"/>
                </a:solidFill>
              </a:rPr>
              <a:t>bero</a:t>
            </a:r>
            <a:r>
              <a:rPr lang="es-ES" dirty="0">
                <a:solidFill>
                  <a:schemeClr val="tx2"/>
                </a:solidFill>
              </a:rPr>
              <a:t> </a:t>
            </a:r>
            <a:r>
              <a:rPr lang="es-ES" dirty="0" err="1">
                <a:solidFill>
                  <a:schemeClr val="tx2"/>
                </a:solidFill>
              </a:rPr>
              <a:t>bat</a:t>
            </a:r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43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12474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HAMA BEADS GILTZATAKOAK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2708920"/>
            <a:ext cx="6196405" cy="2448272"/>
          </a:xfrm>
        </p:spPr>
        <p:txBody>
          <a:bodyPr/>
          <a:lstStyle/>
          <a:p>
            <a:r>
              <a:rPr lang="es-ES" dirty="0" err="1" smtClean="0"/>
              <a:t>Deskribapena</a:t>
            </a:r>
            <a:r>
              <a:rPr lang="es-ES" dirty="0" smtClean="0"/>
              <a:t>: </a:t>
            </a:r>
            <a:r>
              <a:rPr lang="es-ES" dirty="0" err="1" smtClean="0"/>
              <a:t>Giltzatako</a:t>
            </a:r>
            <a:r>
              <a:rPr lang="es-ES" dirty="0" smtClean="0"/>
              <a:t> </a:t>
            </a:r>
            <a:r>
              <a:rPr lang="es-ES" dirty="0" err="1" smtClean="0"/>
              <a:t>hauek</a:t>
            </a:r>
            <a:r>
              <a:rPr lang="es-ES" dirty="0" smtClean="0"/>
              <a:t> </a:t>
            </a:r>
            <a:r>
              <a:rPr lang="es-ES" dirty="0" err="1" smtClean="0"/>
              <a:t>Pyssla-rekin</a:t>
            </a:r>
            <a:r>
              <a:rPr lang="es-ES" dirty="0" smtClean="0"/>
              <a:t> </a:t>
            </a:r>
            <a:r>
              <a:rPr lang="es-ES" dirty="0" err="1" smtClean="0"/>
              <a:t>eginda</a:t>
            </a:r>
            <a:r>
              <a:rPr lang="es-ES" dirty="0" smtClean="0"/>
              <a:t> </a:t>
            </a:r>
            <a:r>
              <a:rPr lang="es-ES" dirty="0" err="1" smtClean="0"/>
              <a:t>daude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Prezioa</a:t>
            </a:r>
            <a:r>
              <a:rPr lang="es-ES" dirty="0" smtClean="0"/>
              <a:t>: </a:t>
            </a:r>
            <a:r>
              <a:rPr lang="es-ES" dirty="0" err="1" smtClean="0"/>
              <a:t>Giltzatako</a:t>
            </a:r>
            <a:r>
              <a:rPr lang="es-ES" dirty="0" smtClean="0"/>
              <a:t> </a:t>
            </a:r>
            <a:r>
              <a:rPr lang="es-ES" dirty="0" err="1" smtClean="0"/>
              <a:t>bakoitzak</a:t>
            </a:r>
            <a:r>
              <a:rPr lang="es-ES" dirty="0" smtClean="0"/>
              <a:t> 1€ </a:t>
            </a:r>
            <a:r>
              <a:rPr lang="es-ES" dirty="0" err="1" smtClean="0"/>
              <a:t>balio</a:t>
            </a:r>
            <a:r>
              <a:rPr lang="es-ES" dirty="0" smtClean="0"/>
              <a:t> du.</a:t>
            </a:r>
          </a:p>
          <a:p>
            <a:r>
              <a:rPr lang="es-ES" dirty="0"/>
              <a:t>5</a:t>
            </a:r>
            <a:r>
              <a:rPr lang="es-ES" dirty="0" smtClean="0"/>
              <a:t> </a:t>
            </a:r>
            <a:r>
              <a:rPr lang="es-ES" dirty="0" err="1" smtClean="0"/>
              <a:t>giltzatako</a:t>
            </a:r>
            <a:r>
              <a:rPr lang="es-ES" dirty="0" smtClean="0"/>
              <a:t> </a:t>
            </a:r>
            <a:r>
              <a:rPr lang="es-ES" dirty="0" err="1" smtClean="0"/>
              <a:t>erosiz</a:t>
            </a:r>
            <a:r>
              <a:rPr lang="es-ES" dirty="0" smtClean="0"/>
              <a:t> </a:t>
            </a:r>
            <a:r>
              <a:rPr lang="es-ES" dirty="0" err="1" smtClean="0"/>
              <a:t>gero</a:t>
            </a:r>
            <a:r>
              <a:rPr lang="es-ES" dirty="0" smtClean="0"/>
              <a:t> </a:t>
            </a:r>
            <a:r>
              <a:rPr lang="es-ES" dirty="0" err="1" smtClean="0"/>
              <a:t>ordea</a:t>
            </a:r>
            <a:r>
              <a:rPr lang="es-ES" dirty="0" smtClean="0"/>
              <a:t>, 4€ </a:t>
            </a:r>
            <a:r>
              <a:rPr lang="es-ES" dirty="0" err="1" smtClean="0"/>
              <a:t>ordaindu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 eta 10 </a:t>
            </a:r>
            <a:r>
              <a:rPr lang="es-ES" dirty="0" err="1" smtClean="0"/>
              <a:t>erosiz</a:t>
            </a:r>
            <a:r>
              <a:rPr lang="es-ES" dirty="0" smtClean="0"/>
              <a:t> </a:t>
            </a:r>
            <a:r>
              <a:rPr lang="es-ES" dirty="0" err="1" smtClean="0"/>
              <a:t>gero</a:t>
            </a:r>
            <a:r>
              <a:rPr lang="es-ES" dirty="0" smtClean="0"/>
              <a:t> 8€.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823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FRUTEN GILTZATAKOAK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65" y="2119313"/>
            <a:ext cx="4719032" cy="3603625"/>
          </a:xfrm>
        </p:spPr>
      </p:pic>
    </p:spTree>
    <p:extLst>
      <p:ext uri="{BB962C8B-B14F-4D97-AF65-F5344CB8AC3E}">
        <p14:creationId xmlns:p14="http://schemas.microsoft.com/office/powerpoint/2010/main" val="1465865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EMOJIS-EN GILTZATAKOAK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5112568" cy="3603625"/>
          </a:xfrm>
        </p:spPr>
      </p:pic>
    </p:spTree>
    <p:extLst>
      <p:ext uri="{BB962C8B-B14F-4D97-AF65-F5344CB8AC3E}">
        <p14:creationId xmlns:p14="http://schemas.microsoft.com/office/powerpoint/2010/main" val="1558623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</TotalTime>
  <Words>181</Words>
  <Application>Microsoft Office PowerPoint</Application>
  <PresentationFormat>Presentación en pantalla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Chincheta</vt:lpstr>
      <vt:lpstr>LLAVEROS PYSSLA</vt:lpstr>
      <vt:lpstr>LLAVEROS HAMA BEADS</vt:lpstr>
      <vt:lpstr>LLAVEROS DE FRUTAS</vt:lpstr>
      <vt:lpstr>LLAVEROS DE EMOJIS</vt:lpstr>
      <vt:lpstr>OTRO TIPO DE LLAVEROS</vt:lpstr>
      <vt:lpstr>HAMA BEADS GILTZATAKOA</vt:lpstr>
      <vt:lpstr>HAMA BEADS GILTZATAKOAK</vt:lpstr>
      <vt:lpstr>FRUTEN GILTZATAKOAK</vt:lpstr>
      <vt:lpstr>EMOJIS-EN GILTZATAKOAK</vt:lpstr>
      <vt:lpstr>BESTE MOTA BATZUK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LLAVEROS EMOJIS</dc:title>
  <dc:creator>Prozesoak Batxilergoa</dc:creator>
  <cp:lastModifiedBy>Prozesoak Batxilergoa</cp:lastModifiedBy>
  <cp:revision>4</cp:revision>
  <dcterms:created xsi:type="dcterms:W3CDTF">2016-03-02T09:15:22Z</dcterms:created>
  <dcterms:modified xsi:type="dcterms:W3CDTF">2016-03-02T10:01:41Z</dcterms:modified>
</cp:coreProperties>
</file>