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8BFFC-8E70-42FD-A2FA-5C5590FD35A8}" type="datetimeFigureOut">
              <a:rPr lang="es-ES" smtClean="0"/>
              <a:t>02/03/2016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0ACDE-5077-441C-BF41-E0138F1985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8476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C57E35A-0375-4CB8-983B-10F43A0E88DE}" type="datetimeFigureOut">
              <a:rPr lang="es-ES" smtClean="0"/>
              <a:t>02/03/2016</a:t>
            </a:fld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5BFF033-FBAA-46A1-BCF1-79D329D4F38A}" type="slidenum">
              <a:rPr lang="es-ES" smtClean="0"/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7E35A-0375-4CB8-983B-10F43A0E88DE}" type="datetimeFigureOut">
              <a:rPr lang="es-ES" smtClean="0"/>
              <a:t>02/03/2016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F033-FBAA-46A1-BCF1-79D329D4F3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7E35A-0375-4CB8-983B-10F43A0E88DE}" type="datetimeFigureOut">
              <a:rPr lang="es-ES" smtClean="0"/>
              <a:t>02/03/2016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F033-FBAA-46A1-BCF1-79D329D4F3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7E35A-0375-4CB8-983B-10F43A0E88DE}" type="datetimeFigureOut">
              <a:rPr lang="es-ES" smtClean="0"/>
              <a:t>02/03/2016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F033-FBAA-46A1-BCF1-79D329D4F3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7E35A-0375-4CB8-983B-10F43A0E88DE}" type="datetimeFigureOut">
              <a:rPr lang="es-ES" smtClean="0"/>
              <a:t>02/03/2016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F033-FBAA-46A1-BCF1-79D329D4F3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7E35A-0375-4CB8-983B-10F43A0E88DE}" type="datetimeFigureOut">
              <a:rPr lang="es-ES" smtClean="0"/>
              <a:t>02/03/2016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F033-FBAA-46A1-BCF1-79D329D4F38A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7E35A-0375-4CB8-983B-10F43A0E88DE}" type="datetimeFigureOut">
              <a:rPr lang="es-ES" smtClean="0"/>
              <a:t>02/03/2016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F033-FBAA-46A1-BCF1-79D329D4F3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7E35A-0375-4CB8-983B-10F43A0E88DE}" type="datetimeFigureOut">
              <a:rPr lang="es-ES" smtClean="0"/>
              <a:t>02/03/2016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F033-FBAA-46A1-BCF1-79D329D4F3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7E35A-0375-4CB8-983B-10F43A0E88DE}" type="datetimeFigureOut">
              <a:rPr lang="es-ES" smtClean="0"/>
              <a:t>02/03/2016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F033-FBAA-46A1-BCF1-79D329D4F3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7E35A-0375-4CB8-983B-10F43A0E88DE}" type="datetimeFigureOut">
              <a:rPr lang="es-ES" smtClean="0"/>
              <a:t>02/03/2016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F033-FBAA-46A1-BCF1-79D329D4F38A}" type="slidenum">
              <a:rPr lang="es-ES" smtClean="0"/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7E35A-0375-4CB8-983B-10F43A0E88DE}" type="datetimeFigureOut">
              <a:rPr lang="es-ES" smtClean="0"/>
              <a:t>02/03/2016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F033-FBAA-46A1-BCF1-79D329D4F38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C57E35A-0375-4CB8-983B-10F43A0E88DE}" type="datetimeFigureOut">
              <a:rPr lang="es-ES" smtClean="0"/>
              <a:t>02/03/2016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5BFF033-FBAA-46A1-BCF1-79D329D4F38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sz="8000" dirty="0" smtClean="0"/>
              <a:t>Mr. </a:t>
            </a:r>
            <a:r>
              <a:rPr lang="es-ES" sz="8000" dirty="0" err="1" smtClean="0"/>
              <a:t>Skyful</a:t>
            </a:r>
            <a:endParaRPr lang="es-ES" sz="8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Enara </a:t>
            </a:r>
            <a:r>
              <a:rPr lang="es-ES" dirty="0" err="1" smtClean="0"/>
              <a:t>Beitia</a:t>
            </a:r>
            <a:r>
              <a:rPr lang="es-ES" dirty="0" smtClean="0"/>
              <a:t>, Miren </a:t>
            </a:r>
            <a:r>
              <a:rPr lang="es-ES" dirty="0" err="1" smtClean="0"/>
              <a:t>Murua</a:t>
            </a:r>
            <a:r>
              <a:rPr lang="es-ES" dirty="0" smtClean="0"/>
              <a:t>, Olatz </a:t>
            </a:r>
            <a:r>
              <a:rPr lang="es-ES" dirty="0" err="1" smtClean="0"/>
              <a:t>Iriondo</a:t>
            </a:r>
            <a:r>
              <a:rPr lang="es-ES" dirty="0"/>
              <a:t> </a:t>
            </a:r>
            <a:r>
              <a:rPr lang="es-ES" dirty="0" smtClean="0"/>
              <a:t>eta Mario </a:t>
            </a:r>
            <a:r>
              <a:rPr lang="es-ES" dirty="0" err="1" smtClean="0"/>
              <a:t>Ferriz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16248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107504" y="332656"/>
            <a:ext cx="4464496" cy="2808312"/>
          </a:xfrm>
        </p:spPr>
        <p:txBody>
          <a:bodyPr>
            <a:normAutofit fontScale="90000"/>
          </a:bodyPr>
          <a:lstStyle/>
          <a:p>
            <a:pPr algn="l"/>
            <a:r>
              <a:rPr lang="es-ES" sz="2400" dirty="0" err="1" smtClean="0">
                <a:solidFill>
                  <a:schemeClr val="bg1"/>
                </a:solidFill>
              </a:rPr>
              <a:t>Kaixo</a:t>
            </a:r>
            <a:r>
              <a:rPr lang="es-ES" sz="2400" dirty="0" smtClean="0">
                <a:solidFill>
                  <a:schemeClr val="bg1"/>
                </a:solidFill>
              </a:rPr>
              <a:t>: </a:t>
            </a:r>
            <a:r>
              <a:rPr lang="es-ES" sz="2400" dirty="0">
                <a:solidFill>
                  <a:schemeClr val="bg1"/>
                </a:solidFill>
              </a:rPr>
              <a:t/>
            </a:r>
            <a:br>
              <a:rPr lang="es-ES" sz="2400" dirty="0">
                <a:solidFill>
                  <a:schemeClr val="bg1"/>
                </a:solidFill>
              </a:rPr>
            </a:br>
            <a:r>
              <a:rPr lang="es-ES" sz="2400" dirty="0" err="1" smtClean="0">
                <a:solidFill>
                  <a:schemeClr val="bg1"/>
                </a:solidFill>
              </a:rPr>
              <a:t>Gure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katalogoa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aurkeztuko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dizuegu</a:t>
            </a:r>
            <a:r>
              <a:rPr lang="es-ES" sz="2400" dirty="0" smtClean="0">
                <a:solidFill>
                  <a:schemeClr val="bg1"/>
                </a:solidFill>
              </a:rPr>
              <a:t>, </a:t>
            </a:r>
            <a:r>
              <a:rPr lang="es-ES" sz="2400" dirty="0" err="1" smtClean="0">
                <a:solidFill>
                  <a:schemeClr val="bg1"/>
                </a:solidFill>
              </a:rPr>
              <a:t>gure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produktuak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gustokoak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izatea</a:t>
            </a:r>
            <a:r>
              <a:rPr lang="es-ES" sz="2400" dirty="0" smtClean="0">
                <a:solidFill>
                  <a:schemeClr val="bg1"/>
                </a:solidFill>
              </a:rPr>
              <a:t> espero </a:t>
            </a:r>
            <a:r>
              <a:rPr lang="es-ES" sz="2400" dirty="0" err="1" smtClean="0">
                <a:solidFill>
                  <a:schemeClr val="bg1"/>
                </a:solidFill>
              </a:rPr>
              <a:t>dugu</a:t>
            </a:r>
            <a:r>
              <a:rPr lang="es-ES" sz="2400" dirty="0" smtClean="0">
                <a:solidFill>
                  <a:schemeClr val="bg1"/>
                </a:solidFill>
              </a:rPr>
              <a:t>. </a:t>
            </a:r>
            <a:r>
              <a:rPr lang="es-ES" sz="2400" dirty="0" err="1" smtClean="0">
                <a:solidFill>
                  <a:schemeClr val="bg1"/>
                </a:solidFill>
              </a:rPr>
              <a:t>Bildalketa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gastuak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ez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dira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produktuen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prezioetan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sarturik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egongo</a:t>
            </a:r>
            <a:r>
              <a:rPr lang="es-ES" sz="2400" dirty="0" smtClean="0">
                <a:solidFill>
                  <a:schemeClr val="bg1"/>
                </a:solidFill>
              </a:rPr>
              <a:t>. </a:t>
            </a:r>
            <a:br>
              <a:rPr lang="es-ES" sz="2400" dirty="0" smtClean="0">
                <a:solidFill>
                  <a:schemeClr val="bg1"/>
                </a:solidFill>
              </a:rPr>
            </a:br>
            <a:r>
              <a:rPr lang="es-ES" sz="2400" dirty="0" err="1" smtClean="0">
                <a:solidFill>
                  <a:schemeClr val="bg1"/>
                </a:solidFill>
              </a:rPr>
              <a:t>Besterik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gabe</a:t>
            </a:r>
            <a:r>
              <a:rPr lang="es-ES" sz="2400" dirty="0" smtClean="0">
                <a:solidFill>
                  <a:schemeClr val="bg1"/>
                </a:solidFill>
              </a:rPr>
              <a:t>, agur </a:t>
            </a:r>
            <a:r>
              <a:rPr lang="es-ES" sz="2400" dirty="0" err="1" smtClean="0">
                <a:solidFill>
                  <a:schemeClr val="bg1"/>
                </a:solidFill>
              </a:rPr>
              <a:t>bero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bat</a:t>
            </a:r>
            <a:r>
              <a:rPr lang="es-ES" sz="2400" dirty="0" smtClean="0">
                <a:solidFill>
                  <a:schemeClr val="bg1"/>
                </a:solidFill>
              </a:rPr>
              <a:t>. </a:t>
            </a:r>
            <a:endParaRPr lang="es-ES" sz="2400" dirty="0">
              <a:solidFill>
                <a:schemeClr val="bg1"/>
              </a:solidFill>
            </a:endParaRPr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>
          <a:xfrm>
            <a:off x="4644008" y="2780928"/>
            <a:ext cx="3384376" cy="1752600"/>
          </a:xfrm>
        </p:spPr>
        <p:txBody>
          <a:bodyPr>
            <a:noAutofit/>
          </a:bodyPr>
          <a:lstStyle/>
          <a:p>
            <a:pPr algn="l"/>
            <a:r>
              <a:rPr lang="es-ES" dirty="0" smtClean="0"/>
              <a:t>Hola:</a:t>
            </a:r>
          </a:p>
          <a:p>
            <a:pPr algn="l"/>
            <a:r>
              <a:rPr lang="es-ES" dirty="0" smtClean="0"/>
              <a:t>Ahora os vamos a ofrecer nuestro catalogo, esperamos que nuestro producto sea de vuestro agrado. Los gastos de envió no estarán incluidos. Los precios de nuestros productos serán variables. </a:t>
            </a:r>
          </a:p>
          <a:p>
            <a:pPr algn="l"/>
            <a:r>
              <a:rPr lang="es-ES" dirty="0" smtClean="0"/>
              <a:t>Dicho esto, un saludo.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44008" y="520417"/>
            <a:ext cx="3312368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solidFill>
                  <a:schemeClr val="bg1"/>
                </a:solidFill>
              </a:rPr>
              <a:t>AURKEZPENA</a:t>
            </a:r>
          </a:p>
          <a:p>
            <a:pPr algn="ctr"/>
            <a:r>
              <a:rPr lang="es-ES" sz="2800" dirty="0" smtClean="0">
                <a:solidFill>
                  <a:schemeClr val="bg1"/>
                </a:solidFill>
              </a:rPr>
              <a:t>INTRODUCCIÓN</a:t>
            </a:r>
            <a:endParaRPr lang="es-ES" sz="2800" dirty="0">
              <a:solidFill>
                <a:schemeClr val="bg1"/>
              </a:solidFill>
            </a:endParaRPr>
          </a:p>
        </p:txBody>
      </p:sp>
      <p:pic>
        <p:nvPicPr>
          <p:cNvPr id="9" name="0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79" y="3440562"/>
            <a:ext cx="2736304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457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title"/>
          </p:nvPr>
        </p:nvSpPr>
        <p:spPr>
          <a:xfrm>
            <a:off x="611560" y="548680"/>
            <a:ext cx="5410944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TAZA PERTSONALIZATUAK</a:t>
            </a:r>
            <a:endParaRPr lang="es-ES" dirty="0"/>
          </a:p>
        </p:txBody>
      </p:sp>
      <p:pic>
        <p:nvPicPr>
          <p:cNvPr id="7" name="6 Marcador de contenido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764704"/>
            <a:ext cx="2519019" cy="2520280"/>
          </a:xfrm>
        </p:spPr>
      </p:pic>
      <p:pic>
        <p:nvPicPr>
          <p:cNvPr id="4" name="3 Marcador de contenido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501008"/>
            <a:ext cx="4104697" cy="2725291"/>
          </a:xfrm>
        </p:spPr>
      </p:pic>
      <p:sp>
        <p:nvSpPr>
          <p:cNvPr id="9" name="8 Marcador de texto"/>
          <p:cNvSpPr>
            <a:spLocks noGrp="1"/>
          </p:cNvSpPr>
          <p:nvPr>
            <p:ph type="body" sz="half" idx="4294967295"/>
          </p:nvPr>
        </p:nvSpPr>
        <p:spPr>
          <a:xfrm>
            <a:off x="611560" y="1844824"/>
            <a:ext cx="3744913" cy="44259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2400" dirty="0" smtClean="0"/>
              <a:t>DESKRIBAPENA: Taza </a:t>
            </a:r>
            <a:r>
              <a:rPr lang="es-ES" sz="2400" dirty="0" err="1" smtClean="0"/>
              <a:t>pertsonalizatuak</a:t>
            </a:r>
            <a:r>
              <a:rPr lang="es-ES" sz="2400" dirty="0" smtClean="0"/>
              <a:t> </a:t>
            </a:r>
            <a:r>
              <a:rPr lang="es-ES" sz="2400" dirty="0" err="1" smtClean="0"/>
              <a:t>salzen</a:t>
            </a:r>
            <a:r>
              <a:rPr lang="es-ES" sz="2400" dirty="0" smtClean="0"/>
              <a:t> </a:t>
            </a:r>
            <a:r>
              <a:rPr lang="es-ES" sz="2400" dirty="0" err="1" smtClean="0"/>
              <a:t>ditugu</a:t>
            </a:r>
            <a:r>
              <a:rPr lang="es-ES" sz="2400" dirty="0" smtClean="0"/>
              <a:t>, </a:t>
            </a:r>
            <a:r>
              <a:rPr lang="es-ES" sz="2400" dirty="0" err="1" smtClean="0"/>
              <a:t>zuek</a:t>
            </a:r>
            <a:r>
              <a:rPr lang="es-ES" sz="2400" dirty="0" smtClean="0"/>
              <a:t> </a:t>
            </a:r>
            <a:r>
              <a:rPr lang="es-ES" sz="2400" dirty="0" err="1" smtClean="0"/>
              <a:t>eskainitako</a:t>
            </a:r>
            <a:r>
              <a:rPr lang="es-ES" sz="2400" dirty="0" smtClean="0"/>
              <a:t> </a:t>
            </a:r>
            <a:r>
              <a:rPr lang="es-ES" sz="2400" dirty="0" err="1" smtClean="0"/>
              <a:t>esaldiekin</a:t>
            </a:r>
            <a:r>
              <a:rPr lang="es-ES" sz="2400" dirty="0" smtClean="0"/>
              <a:t>. </a:t>
            </a:r>
          </a:p>
          <a:p>
            <a:pPr marL="0" indent="0">
              <a:buNone/>
            </a:pPr>
            <a:r>
              <a:rPr lang="es-ES" sz="2400" dirty="0" smtClean="0"/>
              <a:t>PREZIOA: 3€</a:t>
            </a:r>
          </a:p>
          <a:p>
            <a:endParaRPr lang="es-ES" sz="2400" dirty="0" smtClean="0"/>
          </a:p>
          <a:p>
            <a:pPr marL="0" indent="0">
              <a:buNone/>
            </a:pPr>
            <a:r>
              <a:rPr lang="es-ES" sz="2400" dirty="0" smtClean="0"/>
              <a:t>DESCRIPCIÓN: Vendemos tazas personalizadas, con las frases que nos ofrecéis vosotros. </a:t>
            </a:r>
          </a:p>
          <a:p>
            <a:pPr marL="0" indent="0">
              <a:buNone/>
            </a:pPr>
            <a:r>
              <a:rPr lang="es-ES" sz="2400" dirty="0" smtClean="0"/>
              <a:t>PRECIO: 3€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145741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179512" y="138964"/>
            <a:ext cx="4896544" cy="1470025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MARKAGAILUA / MARCAPAGINAS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4104456" cy="4392488"/>
          </a:xfrm>
        </p:spPr>
        <p:txBody>
          <a:bodyPr>
            <a:normAutofit lnSpcReduction="10000"/>
          </a:bodyPr>
          <a:lstStyle/>
          <a:p>
            <a:pPr algn="l"/>
            <a:r>
              <a:rPr lang="es-ES" sz="2400" dirty="0" smtClean="0">
                <a:solidFill>
                  <a:schemeClr val="tx1"/>
                </a:solidFill>
              </a:rPr>
              <a:t>DESKRIBAPENA: </a:t>
            </a:r>
            <a:r>
              <a:rPr lang="es-ES" sz="2400" dirty="0" err="1" smtClean="0">
                <a:solidFill>
                  <a:schemeClr val="tx1"/>
                </a:solidFill>
              </a:rPr>
              <a:t>Markagailu</a:t>
            </a:r>
            <a:r>
              <a:rPr lang="es-ES" sz="2400" dirty="0" smtClean="0">
                <a:solidFill>
                  <a:schemeClr val="tx1"/>
                </a:solidFill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</a:rPr>
              <a:t>originalak</a:t>
            </a:r>
            <a:r>
              <a:rPr lang="es-ES" sz="2400" dirty="0" smtClean="0">
                <a:solidFill>
                  <a:schemeClr val="tx1"/>
                </a:solidFill>
              </a:rPr>
              <a:t> eta </a:t>
            </a:r>
            <a:r>
              <a:rPr lang="es-ES" sz="2400" dirty="0" err="1" smtClean="0">
                <a:solidFill>
                  <a:schemeClr val="tx1"/>
                </a:solidFill>
              </a:rPr>
              <a:t>geuk</a:t>
            </a:r>
            <a:r>
              <a:rPr lang="es-ES" sz="2400" dirty="0" smtClean="0">
                <a:solidFill>
                  <a:schemeClr val="tx1"/>
                </a:solidFill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</a:rPr>
              <a:t>eginikoak</a:t>
            </a:r>
            <a:r>
              <a:rPr lang="es-ES" sz="2400" dirty="0" smtClean="0">
                <a:solidFill>
                  <a:schemeClr val="tx1"/>
                </a:solidFill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</a:rPr>
              <a:t>saltzen</a:t>
            </a:r>
            <a:r>
              <a:rPr lang="es-ES" sz="2400" dirty="0" smtClean="0">
                <a:solidFill>
                  <a:schemeClr val="tx1"/>
                </a:solidFill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</a:rPr>
              <a:t>ditugu</a:t>
            </a:r>
            <a:r>
              <a:rPr lang="es-ES" sz="2400" dirty="0" smtClean="0">
                <a:solidFill>
                  <a:schemeClr val="tx1"/>
                </a:solidFill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</a:rPr>
              <a:t>adin</a:t>
            </a:r>
            <a:r>
              <a:rPr lang="es-ES" sz="2400" dirty="0" smtClean="0">
                <a:solidFill>
                  <a:schemeClr val="tx1"/>
                </a:solidFill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</a:rPr>
              <a:t>guztietako</a:t>
            </a:r>
            <a:r>
              <a:rPr lang="es-ES" sz="2400" dirty="0" smtClean="0">
                <a:solidFill>
                  <a:schemeClr val="tx1"/>
                </a:solidFill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</a:rPr>
              <a:t>irakurleentzat</a:t>
            </a:r>
            <a:r>
              <a:rPr lang="es-ES" sz="24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s-ES" sz="2400" dirty="0" smtClean="0">
                <a:solidFill>
                  <a:schemeClr val="tx1"/>
                </a:solidFill>
              </a:rPr>
              <a:t>PREZIOA: 1€</a:t>
            </a:r>
          </a:p>
          <a:p>
            <a:pPr algn="l"/>
            <a:endParaRPr lang="es-ES" sz="2400" dirty="0">
              <a:solidFill>
                <a:schemeClr val="tx1"/>
              </a:solidFill>
            </a:endParaRPr>
          </a:p>
          <a:p>
            <a:pPr algn="l"/>
            <a:r>
              <a:rPr lang="es-ES" sz="2400" dirty="0" smtClean="0">
                <a:solidFill>
                  <a:schemeClr val="tx1"/>
                </a:solidFill>
              </a:rPr>
              <a:t>DESCRIPCIÓN: Vendemos </a:t>
            </a:r>
            <a:r>
              <a:rPr lang="es-ES" sz="2400" dirty="0" err="1" smtClean="0">
                <a:solidFill>
                  <a:schemeClr val="tx1"/>
                </a:solidFill>
              </a:rPr>
              <a:t>marcapáginas</a:t>
            </a:r>
            <a:r>
              <a:rPr lang="es-ES" sz="2400" dirty="0" smtClean="0">
                <a:solidFill>
                  <a:schemeClr val="tx1"/>
                </a:solidFill>
              </a:rPr>
              <a:t> </a:t>
            </a:r>
            <a:r>
              <a:rPr lang="es-ES" sz="2400" dirty="0" smtClean="0">
                <a:solidFill>
                  <a:schemeClr val="tx1"/>
                </a:solidFill>
              </a:rPr>
              <a:t>originales, caseros y personalizables para todo el </a:t>
            </a:r>
            <a:r>
              <a:rPr lang="es-ES" sz="2400" dirty="0" smtClean="0">
                <a:solidFill>
                  <a:schemeClr val="tx1"/>
                </a:solidFill>
              </a:rPr>
              <a:t>público</a:t>
            </a:r>
            <a:r>
              <a:rPr lang="es-ES" sz="24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s-ES" sz="2400" dirty="0" smtClean="0">
                <a:solidFill>
                  <a:schemeClr val="tx1"/>
                </a:solidFill>
              </a:rPr>
              <a:t>PRECIO: </a:t>
            </a:r>
            <a:r>
              <a:rPr lang="es-ES" sz="2400" dirty="0" smtClean="0">
                <a:solidFill>
                  <a:schemeClr val="tx1"/>
                </a:solidFill>
              </a:rPr>
              <a:t>1€</a:t>
            </a:r>
            <a:endParaRPr lang="es-ES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pequeocio.com/wp-content/uploads/2014/04/marcapagin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16632"/>
            <a:ext cx="2843135" cy="2116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pbs.twimg.com/profile_images/569222458155081728/EIAxZqE0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435" y="2420888"/>
            <a:ext cx="3240360" cy="362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0080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620688"/>
            <a:ext cx="3312368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PULTSERAK  PULSERAS 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764704"/>
            <a:ext cx="3812642" cy="2860303"/>
          </a:xfrm>
        </p:spPr>
      </p:pic>
      <p:pic>
        <p:nvPicPr>
          <p:cNvPr id="2052" name="Picture 4" descr="https://i.ytimg.com/vi/xBlNv0Dlfis/maxresdefaul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717032"/>
            <a:ext cx="4392488" cy="247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683568" y="1988840"/>
            <a:ext cx="2952328" cy="3744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noFill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85866" y="2008872"/>
            <a:ext cx="28803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DESKRIPZIOA: </a:t>
            </a:r>
            <a:r>
              <a:rPr lang="es-ES" sz="2400" dirty="0" err="1" smtClean="0"/>
              <a:t>Etxean</a:t>
            </a:r>
            <a:r>
              <a:rPr lang="es-ES" sz="2400" dirty="0" smtClean="0"/>
              <a:t> </a:t>
            </a:r>
            <a:r>
              <a:rPr lang="es-ES" sz="2400" dirty="0" err="1" smtClean="0"/>
              <a:t>eginiko</a:t>
            </a:r>
            <a:r>
              <a:rPr lang="es-ES" sz="2400" dirty="0" smtClean="0"/>
              <a:t> </a:t>
            </a:r>
            <a:r>
              <a:rPr lang="es-ES" sz="2400" dirty="0" err="1" smtClean="0"/>
              <a:t>harizko</a:t>
            </a:r>
            <a:r>
              <a:rPr lang="es-ES" sz="2400" dirty="0" smtClean="0"/>
              <a:t> </a:t>
            </a:r>
            <a:r>
              <a:rPr lang="es-ES" sz="2400" dirty="0" err="1" smtClean="0"/>
              <a:t>pultserak</a:t>
            </a:r>
            <a:r>
              <a:rPr lang="es-ES" sz="2400" dirty="0" smtClean="0"/>
              <a:t>. </a:t>
            </a:r>
          </a:p>
          <a:p>
            <a:r>
              <a:rPr lang="es-ES" sz="2400" dirty="0" smtClean="0"/>
              <a:t>PREZIOA: 2€</a:t>
            </a:r>
          </a:p>
          <a:p>
            <a:endParaRPr lang="es-ES" sz="2400" dirty="0"/>
          </a:p>
          <a:p>
            <a:r>
              <a:rPr lang="es-ES" sz="2400" dirty="0" smtClean="0"/>
              <a:t>DESCRIPCIÓN: Pulseras hechas a manos con hilo. </a:t>
            </a:r>
          </a:p>
          <a:p>
            <a:r>
              <a:rPr lang="es-ES" sz="2400" dirty="0" smtClean="0"/>
              <a:t>PRECIO: </a:t>
            </a:r>
            <a:r>
              <a:rPr lang="es-ES" sz="2400" dirty="0" smtClean="0"/>
              <a:t>2€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4943662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72</TotalTime>
  <Words>158</Words>
  <Application>Microsoft Office PowerPoint</Application>
  <PresentationFormat>Presentación en pantalla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Austin</vt:lpstr>
      <vt:lpstr>Mr. Skyful</vt:lpstr>
      <vt:lpstr>Kaixo:  Gure katalogoa aurkeztuko dizuegu, gure produktuak gustokoak izatea espero dugu. Bildalketa gastuak ez dira produktuen prezioetan sarturik egongo.  Besterik gabe, agur bero bat. </vt:lpstr>
      <vt:lpstr>TAZA PERTSONALIZATUAK</vt:lpstr>
      <vt:lpstr>MARKAGAILUA / MARCAPAGINAS</vt:lpstr>
      <vt:lpstr>PULTSERAK  PULSERAS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Skyful</dc:title>
  <dc:creator>Prozesoak Batxilergoa</dc:creator>
  <cp:lastModifiedBy>Prozesoak Batxilergoa</cp:lastModifiedBy>
  <cp:revision>8</cp:revision>
  <dcterms:created xsi:type="dcterms:W3CDTF">2016-02-10T09:21:28Z</dcterms:created>
  <dcterms:modified xsi:type="dcterms:W3CDTF">2016-03-02T08:58:32Z</dcterms:modified>
</cp:coreProperties>
</file>