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62" r:id="rId5"/>
    <p:sldId id="260" r:id="rId6"/>
    <p:sldId id="258" r:id="rId7"/>
    <p:sldId id="259" r:id="rId8"/>
    <p:sldId id="261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7" d="100"/>
          <a:sy n="107" d="100"/>
        </p:scale>
        <p:origin x="-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76BD01-85F9-4B52-BFEC-DDB2D9B14F6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7DFB22-0062-43A4-A368-0EA1365EEE6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TXOMINPION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KATALOGOA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94632"/>
            <a:ext cx="2815856" cy="28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err="1" smtClean="0"/>
              <a:t>Kaixo</a:t>
            </a:r>
            <a:r>
              <a:rPr lang="es-ES" dirty="0" smtClean="0"/>
              <a:t>: </a:t>
            </a:r>
          </a:p>
          <a:p>
            <a:pPr marL="0" indent="0" algn="just">
              <a:buNone/>
            </a:pPr>
            <a:r>
              <a:rPr lang="es-ES" dirty="0" err="1" smtClean="0"/>
              <a:t>O</a:t>
            </a:r>
            <a:r>
              <a:rPr lang="es-ES" dirty="0" err="1" smtClean="0"/>
              <a:t>rain</a:t>
            </a:r>
            <a:r>
              <a:rPr lang="es-ES" dirty="0" smtClean="0"/>
              <a:t> </a:t>
            </a:r>
            <a:r>
              <a:rPr lang="es-ES" dirty="0" err="1" smtClean="0"/>
              <a:t>gure</a:t>
            </a:r>
            <a:r>
              <a:rPr lang="es-ES" dirty="0" smtClean="0"/>
              <a:t> </a:t>
            </a:r>
            <a:r>
              <a:rPr lang="es-ES" dirty="0" err="1" smtClean="0"/>
              <a:t>katalogoa</a:t>
            </a:r>
            <a:r>
              <a:rPr lang="es-ES" dirty="0" smtClean="0"/>
              <a:t> </a:t>
            </a:r>
            <a:r>
              <a:rPr lang="es-ES" dirty="0" err="1" smtClean="0"/>
              <a:t>eskaintzera</a:t>
            </a:r>
            <a:r>
              <a:rPr lang="es-ES" dirty="0" smtClean="0"/>
              <a:t> </a:t>
            </a:r>
            <a:r>
              <a:rPr lang="es-ES" dirty="0" err="1" smtClean="0"/>
              <a:t>gatoz</a:t>
            </a:r>
            <a:r>
              <a:rPr lang="es-ES" dirty="0" smtClean="0"/>
              <a:t>, espero </a:t>
            </a:r>
            <a:r>
              <a:rPr lang="es-ES" dirty="0" err="1" smtClean="0"/>
              <a:t>dugu</a:t>
            </a:r>
            <a:r>
              <a:rPr lang="es-ES" dirty="0" smtClean="0"/>
              <a:t> </a:t>
            </a:r>
            <a:r>
              <a:rPr lang="es-ES" dirty="0" err="1" smtClean="0"/>
              <a:t>gure</a:t>
            </a:r>
            <a:r>
              <a:rPr lang="es-ES" dirty="0" smtClean="0"/>
              <a:t> </a:t>
            </a:r>
            <a:r>
              <a:rPr lang="es-ES" dirty="0" err="1" smtClean="0"/>
              <a:t>produktuak</a:t>
            </a:r>
            <a:r>
              <a:rPr lang="es-ES" dirty="0" smtClean="0"/>
              <a:t> </a:t>
            </a:r>
            <a:r>
              <a:rPr lang="es-ES" dirty="0" err="1" smtClean="0"/>
              <a:t>zuen</a:t>
            </a:r>
            <a:r>
              <a:rPr lang="es-ES" dirty="0" smtClean="0"/>
              <a:t> </a:t>
            </a:r>
            <a:r>
              <a:rPr lang="es-ES" dirty="0" err="1" smtClean="0"/>
              <a:t>gustokoak</a:t>
            </a:r>
            <a:r>
              <a:rPr lang="es-ES" dirty="0" smtClean="0"/>
              <a:t> </a:t>
            </a:r>
            <a:r>
              <a:rPr lang="es-ES" dirty="0" err="1" smtClean="0"/>
              <a:t>izatea</a:t>
            </a:r>
            <a:r>
              <a:rPr lang="es-ES" dirty="0" smtClean="0"/>
              <a:t>. </a:t>
            </a:r>
            <a:r>
              <a:rPr lang="es-ES" dirty="0" err="1" smtClean="0"/>
              <a:t>Garraioaren</a:t>
            </a:r>
            <a:r>
              <a:rPr lang="es-ES" dirty="0" smtClean="0"/>
              <a:t> </a:t>
            </a:r>
            <a:r>
              <a:rPr lang="es-ES" dirty="0" err="1" smtClean="0"/>
              <a:t>kostua</a:t>
            </a:r>
            <a:r>
              <a:rPr lang="es-ES" dirty="0" smtClean="0"/>
              <a:t>, </a:t>
            </a:r>
            <a:r>
              <a:rPr lang="es-ES" dirty="0" err="1" smtClean="0"/>
              <a:t>ez</a:t>
            </a:r>
            <a:r>
              <a:rPr lang="es-ES" dirty="0" smtClean="0"/>
              <a:t> da </a:t>
            </a:r>
            <a:r>
              <a:rPr lang="es-ES" dirty="0" err="1" smtClean="0"/>
              <a:t>gure</a:t>
            </a:r>
            <a:r>
              <a:rPr lang="es-ES" dirty="0" smtClean="0"/>
              <a:t> </a:t>
            </a:r>
            <a:r>
              <a:rPr lang="es-ES" dirty="0" err="1" smtClean="0"/>
              <a:t>produktuaren</a:t>
            </a:r>
            <a:r>
              <a:rPr lang="es-ES" dirty="0" smtClean="0"/>
              <a:t> </a:t>
            </a:r>
            <a:r>
              <a:rPr lang="es-ES" dirty="0" err="1" smtClean="0"/>
              <a:t>prezioaren</a:t>
            </a:r>
            <a:r>
              <a:rPr lang="es-ES" dirty="0" smtClean="0"/>
              <a:t> </a:t>
            </a:r>
            <a:r>
              <a:rPr lang="es-ES" dirty="0" err="1" smtClean="0"/>
              <a:t>barnean</a:t>
            </a:r>
            <a:r>
              <a:rPr lang="es-ES" dirty="0" smtClean="0"/>
              <a:t> </a:t>
            </a:r>
            <a:r>
              <a:rPr lang="es-ES" dirty="0" err="1" smtClean="0"/>
              <a:t>egongo</a:t>
            </a:r>
            <a:r>
              <a:rPr lang="es-ES" dirty="0" smtClean="0"/>
              <a:t>, </a:t>
            </a:r>
            <a:r>
              <a:rPr lang="es-ES" dirty="0" err="1" smtClean="0"/>
              <a:t>eskatutakoaren</a:t>
            </a:r>
            <a:r>
              <a:rPr lang="es-ES" dirty="0" smtClean="0"/>
              <a:t> </a:t>
            </a:r>
            <a:r>
              <a:rPr lang="es-ES" dirty="0" err="1" smtClean="0"/>
              <a:t>kopuruaren</a:t>
            </a:r>
            <a:r>
              <a:rPr lang="es-ES" dirty="0" smtClean="0"/>
              <a:t> </a:t>
            </a:r>
            <a:r>
              <a:rPr lang="es-ES" dirty="0" err="1" smtClean="0"/>
              <a:t>arabera</a:t>
            </a:r>
            <a:r>
              <a:rPr lang="es-ES" dirty="0" smtClean="0"/>
              <a:t> </a:t>
            </a:r>
            <a:r>
              <a:rPr lang="es-ES" dirty="0" err="1" smtClean="0"/>
              <a:t>izango</a:t>
            </a:r>
            <a:r>
              <a:rPr lang="es-ES" dirty="0" smtClean="0"/>
              <a:t> </a:t>
            </a:r>
            <a:r>
              <a:rPr lang="es-ES" dirty="0" err="1" smtClean="0"/>
              <a:t>baita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err="1" smtClean="0"/>
              <a:t>Besterik</a:t>
            </a:r>
            <a:r>
              <a:rPr lang="es-ES" dirty="0" smtClean="0"/>
              <a:t> </a:t>
            </a:r>
            <a:r>
              <a:rPr lang="es-ES" dirty="0" err="1" smtClean="0"/>
              <a:t>gabe</a:t>
            </a:r>
            <a:r>
              <a:rPr lang="es-ES" dirty="0" smtClean="0"/>
              <a:t>,</a:t>
            </a:r>
          </a:p>
          <a:p>
            <a:pPr marL="0" indent="0" algn="just">
              <a:buNone/>
            </a:pPr>
            <a:r>
              <a:rPr lang="es-ES" dirty="0" smtClean="0"/>
              <a:t>Agur </a:t>
            </a:r>
            <a:r>
              <a:rPr lang="es-ES" dirty="0" err="1" smtClean="0"/>
              <a:t>bero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18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>
                <a:ea typeface="Calibri"/>
                <a:cs typeface="Times New Roman"/>
              </a:rPr>
              <a:t>Hola: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>
                <a:ea typeface="Calibri"/>
                <a:cs typeface="Times New Roman"/>
              </a:rPr>
              <a:t>Ahora os vamos a ofrecer nuestro catálogo, esperamos que nuestros productos sean de vuestro agrado. Los gastos de envío, no estarán incluidos en los precios de nuestros productos, serán variables</a:t>
            </a:r>
            <a:r>
              <a:rPr lang="es-ES" dirty="0" smtClean="0">
                <a:ea typeface="Calibri"/>
                <a:cs typeface="Times New Roman"/>
              </a:rPr>
              <a:t>.</a:t>
            </a:r>
            <a:endParaRPr lang="es-ES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>
                <a:ea typeface="Calibri"/>
                <a:cs typeface="Times New Roman"/>
              </a:rPr>
              <a:t>Un saludo.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428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Azkoitiko</a:t>
            </a:r>
            <a:r>
              <a:rPr lang="es-ES" dirty="0" smtClean="0"/>
              <a:t> </a:t>
            </a:r>
            <a:r>
              <a:rPr lang="es-ES" dirty="0" err="1" smtClean="0"/>
              <a:t>makarroiak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Ref.: 005</a:t>
            </a:r>
          </a:p>
          <a:p>
            <a:r>
              <a:rPr lang="es-ES" dirty="0" err="1" smtClean="0"/>
              <a:t>Prezioa</a:t>
            </a:r>
            <a:r>
              <a:rPr lang="es-ES" dirty="0" smtClean="0"/>
              <a:t>: </a:t>
            </a:r>
            <a:r>
              <a:rPr lang="es-ES" dirty="0" err="1" smtClean="0"/>
              <a:t>dozena</a:t>
            </a:r>
            <a:r>
              <a:rPr lang="es-ES" dirty="0" smtClean="0"/>
              <a:t> </a:t>
            </a:r>
            <a:r>
              <a:rPr lang="es-ES" dirty="0" err="1" smtClean="0"/>
              <a:t>erdia</a:t>
            </a:r>
            <a:r>
              <a:rPr lang="es-ES" dirty="0" smtClean="0"/>
              <a:t> </a:t>
            </a:r>
            <a:r>
              <a:rPr lang="es-ES" dirty="0" smtClean="0"/>
              <a:t>5€ </a:t>
            </a:r>
            <a:r>
              <a:rPr lang="es-ES" dirty="0" smtClean="0"/>
              <a:t>/</a:t>
            </a:r>
            <a:r>
              <a:rPr lang="es-ES" dirty="0" err="1" smtClean="0"/>
              <a:t>dozena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r>
              <a:rPr lang="es-ES" dirty="0" smtClean="0"/>
              <a:t>10€</a:t>
            </a:r>
            <a:endParaRPr lang="es-ES" dirty="0" smtClean="0"/>
          </a:p>
          <a:p>
            <a:r>
              <a:rPr lang="es-ES" i="1" dirty="0" smtClean="0"/>
              <a:t>Precio: media docena </a:t>
            </a:r>
            <a:r>
              <a:rPr lang="es-ES" i="1" dirty="0" smtClean="0"/>
              <a:t>5€ </a:t>
            </a:r>
            <a:r>
              <a:rPr lang="es-ES" i="1" dirty="0" smtClean="0"/>
              <a:t>/ una docena </a:t>
            </a:r>
            <a:r>
              <a:rPr lang="es-ES" i="1" dirty="0" smtClean="0"/>
              <a:t>10€</a:t>
            </a:r>
            <a:endParaRPr lang="es-ES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48965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6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Patata </a:t>
            </a:r>
            <a:r>
              <a:rPr lang="es-ES" dirty="0" err="1" smtClean="0"/>
              <a:t>tortila</a:t>
            </a:r>
            <a:r>
              <a:rPr lang="es-ES" dirty="0" smtClean="0"/>
              <a:t> </a:t>
            </a:r>
            <a:r>
              <a:rPr lang="es-ES" dirty="0" err="1" smtClean="0"/>
              <a:t>pintxoa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Ref.: 003</a:t>
            </a:r>
          </a:p>
          <a:p>
            <a:r>
              <a:rPr lang="es-ES" dirty="0" err="1" smtClean="0"/>
              <a:t>Prezioa</a:t>
            </a:r>
            <a:r>
              <a:rPr lang="es-ES" dirty="0" smtClean="0"/>
              <a:t>: 1€</a:t>
            </a:r>
          </a:p>
          <a:p>
            <a:r>
              <a:rPr lang="es-ES" i="1" dirty="0" smtClean="0"/>
              <a:t>Precio: 1€</a:t>
            </a:r>
            <a:endParaRPr lang="es-ES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12" y="2204864"/>
            <a:ext cx="45365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7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Solomo </a:t>
            </a:r>
            <a:r>
              <a:rPr lang="es-ES" dirty="0" err="1" smtClean="0"/>
              <a:t>pintxoa</a:t>
            </a:r>
            <a:r>
              <a:rPr lang="es-ES" dirty="0" smtClean="0"/>
              <a:t> </a:t>
            </a:r>
            <a:r>
              <a:rPr lang="es-ES" dirty="0" err="1" smtClean="0"/>
              <a:t>gaztarekin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Ref.: 001</a:t>
            </a:r>
          </a:p>
          <a:p>
            <a:r>
              <a:rPr lang="es-ES" dirty="0" err="1" smtClean="0"/>
              <a:t>Prezioa</a:t>
            </a:r>
            <a:r>
              <a:rPr lang="es-ES" dirty="0" smtClean="0"/>
              <a:t>: 1€</a:t>
            </a:r>
          </a:p>
          <a:p>
            <a:r>
              <a:rPr lang="es-ES" i="1" dirty="0" smtClean="0"/>
              <a:t>Precio: 1€</a:t>
            </a:r>
            <a:endParaRPr lang="es-ES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39604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2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Txistorra</a:t>
            </a:r>
            <a:r>
              <a:rPr lang="es-ES" dirty="0" smtClean="0"/>
              <a:t> </a:t>
            </a:r>
            <a:r>
              <a:rPr lang="es-ES" dirty="0" err="1" smtClean="0"/>
              <a:t>pintxoa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Ref.: 002</a:t>
            </a:r>
          </a:p>
          <a:p>
            <a:r>
              <a:rPr lang="es-ES" dirty="0" err="1" smtClean="0"/>
              <a:t>Prezioa</a:t>
            </a:r>
            <a:r>
              <a:rPr lang="es-ES" dirty="0" smtClean="0"/>
              <a:t>: 1€</a:t>
            </a:r>
          </a:p>
          <a:p>
            <a:r>
              <a:rPr lang="es-ES" i="1" dirty="0" smtClean="0"/>
              <a:t>Precio: 1€</a:t>
            </a:r>
            <a:endParaRPr lang="es-ES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020650"/>
            <a:ext cx="5131299" cy="31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4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Bizkotxoa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Ref.: 004</a:t>
            </a:r>
          </a:p>
          <a:p>
            <a:r>
              <a:rPr lang="es-ES" dirty="0" err="1" smtClean="0"/>
              <a:t>Prezioa</a:t>
            </a:r>
            <a:r>
              <a:rPr lang="es-ES" dirty="0" smtClean="0"/>
              <a:t>: </a:t>
            </a:r>
            <a:r>
              <a:rPr lang="es-ES" dirty="0" err="1" smtClean="0"/>
              <a:t>zati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1€</a:t>
            </a:r>
            <a:r>
              <a:rPr lang="es-ES" dirty="0" smtClean="0"/>
              <a:t>/ </a:t>
            </a:r>
            <a:r>
              <a:rPr lang="es-ES" dirty="0" err="1" smtClean="0"/>
              <a:t>osoa</a:t>
            </a:r>
            <a:r>
              <a:rPr lang="es-ES" dirty="0" smtClean="0"/>
              <a:t> (6 </a:t>
            </a:r>
            <a:r>
              <a:rPr lang="es-ES" dirty="0" err="1" smtClean="0"/>
              <a:t>zati</a:t>
            </a:r>
            <a:r>
              <a:rPr lang="es-ES" dirty="0" smtClean="0"/>
              <a:t>) 5€</a:t>
            </a:r>
          </a:p>
          <a:p>
            <a:r>
              <a:rPr lang="es-ES" i="1" dirty="0" smtClean="0"/>
              <a:t>Precio: un trozo 1€ / </a:t>
            </a:r>
            <a:r>
              <a:rPr lang="es-ES" i="1" dirty="0" smtClean="0"/>
              <a:t>entero </a:t>
            </a:r>
            <a:r>
              <a:rPr lang="es-ES" i="1" dirty="0" smtClean="0"/>
              <a:t>(6 trozos) 5€</a:t>
            </a:r>
            <a:endParaRPr lang="es-ES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14977"/>
            <a:ext cx="4544123" cy="30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7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Erroskilak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Ref</a:t>
            </a:r>
            <a:r>
              <a:rPr lang="es-ES" dirty="0" smtClean="0"/>
              <a:t>: 005</a:t>
            </a:r>
          </a:p>
          <a:p>
            <a:pPr algn="ctr"/>
            <a:r>
              <a:rPr lang="es-ES" dirty="0" err="1" smtClean="0"/>
              <a:t>Prezioa</a:t>
            </a:r>
            <a:r>
              <a:rPr lang="es-ES" dirty="0" smtClean="0"/>
              <a:t>: </a:t>
            </a:r>
            <a:r>
              <a:rPr lang="es-ES" dirty="0" err="1" smtClean="0"/>
              <a:t>dozena</a:t>
            </a:r>
            <a:r>
              <a:rPr lang="es-ES" dirty="0" smtClean="0"/>
              <a:t> </a:t>
            </a:r>
            <a:r>
              <a:rPr lang="es-ES" dirty="0" err="1" smtClean="0"/>
              <a:t>erdia</a:t>
            </a:r>
            <a:r>
              <a:rPr lang="es-ES" dirty="0" smtClean="0"/>
              <a:t> 4€ /</a:t>
            </a:r>
            <a:r>
              <a:rPr lang="es-ES" dirty="0" err="1" smtClean="0"/>
              <a:t>dozena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7€</a:t>
            </a:r>
          </a:p>
          <a:p>
            <a:pPr algn="ctr"/>
            <a:r>
              <a:rPr lang="es-ES" dirty="0" smtClean="0"/>
              <a:t>Precio: media docena 4€/una docena 7€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184575" cy="31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03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</TotalTime>
  <Words>208</Words>
  <Application>Microsoft Office PowerPoint</Application>
  <PresentationFormat>Presentación en pantalla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Aspecto</vt:lpstr>
      <vt:lpstr>TXOMINPION</vt:lpstr>
      <vt:lpstr>Presentación de PowerPoint</vt:lpstr>
      <vt:lpstr>Presentación de PowerPoint</vt:lpstr>
      <vt:lpstr>Azkoitiko makarroiak</vt:lpstr>
      <vt:lpstr>Patata tortila pintxoa</vt:lpstr>
      <vt:lpstr>Solomo pintxoa gaztarekin</vt:lpstr>
      <vt:lpstr>Txistorra pintxoa</vt:lpstr>
      <vt:lpstr>Bizkotxoa</vt:lpstr>
      <vt:lpstr>Erroskilak</vt:lpstr>
    </vt:vector>
  </TitlesOfParts>
  <Company>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TXOMINPION</dc:title>
  <dc:creator>Prozesoak Batxilergoa</dc:creator>
  <cp:lastModifiedBy>geografia batxilergoa</cp:lastModifiedBy>
  <cp:revision>8</cp:revision>
  <dcterms:created xsi:type="dcterms:W3CDTF">2016-02-10T09:02:13Z</dcterms:created>
  <dcterms:modified xsi:type="dcterms:W3CDTF">2016-02-10T10:22:38Z</dcterms:modified>
</cp:coreProperties>
</file>