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10"/>
  </p:notesMasterIdLst>
  <p:sldIdLst>
    <p:sldId id="261" r:id="rId2"/>
    <p:sldId id="263" r:id="rId3"/>
    <p:sldId id="264" r:id="rId4"/>
    <p:sldId id="266" r:id="rId5"/>
    <p:sldId id="262" r:id="rId6"/>
    <p:sldId id="259" r:id="rId7"/>
    <p:sldId id="260" r:id="rId8"/>
    <p:sldId id="265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53DCFC-FF1D-4B97-9ABF-B6441F582D2A}" type="datetimeFigureOut">
              <a:rPr lang="es-ES"/>
              <a:pPr>
                <a:defRPr/>
              </a:pPr>
              <a:t>08/03/2016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37FAF4-A6BC-4E02-89C7-8DD9F1609D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65909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A2C0D5-73C4-426B-9381-48B86C78A3E7}" type="datetimeFigureOut">
              <a:rPr lang="es-ES" smtClean="0"/>
              <a:pPr>
                <a:defRPr/>
              </a:pPr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B2ABC-2553-45FC-A5FA-E510ACA14FF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3222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DEB93-F61A-451A-8AF5-E2249703C5ED}" type="datetimeFigureOut">
              <a:rPr lang="es-ES" smtClean="0"/>
              <a:pPr>
                <a:defRPr/>
              </a:pPr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DDF96-597F-47AF-8FB6-68F6B34B3AA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0399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E3C6D-452F-47A2-87D9-B1259D5F08CF}" type="datetimeFigureOut">
              <a:rPr lang="es-ES" smtClean="0"/>
              <a:pPr>
                <a:defRPr/>
              </a:pPr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DD55B-CC73-43E2-8B98-3422513D8F7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9927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4E139F-670A-4B4A-B02F-E3F49FCF5F5E}" type="datetimeFigureOut">
              <a:rPr lang="es-ES" smtClean="0"/>
              <a:pPr>
                <a:defRPr/>
              </a:pPr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81001-62D5-44FC-9EA8-DC69576EFA7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3564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E76485-362F-484A-BA45-9C3C9B96A3B3}" type="datetimeFigureOut">
              <a:rPr lang="es-ES" smtClean="0"/>
              <a:pPr>
                <a:defRPr/>
              </a:pPr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A6B64-BA79-4596-BCE0-D9A67381036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7437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61AA7-F6B4-4693-A371-7A4C65E2E1B9}" type="datetimeFigureOut">
              <a:rPr lang="es-ES" smtClean="0"/>
              <a:pPr>
                <a:defRPr/>
              </a:pPr>
              <a:t>08/03/2016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F21F7-836B-43F8-9F6A-866ADFD2384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1600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F0ED21-12E9-47B8-8975-0EDF807DA3F5}" type="datetimeFigureOut">
              <a:rPr lang="es-ES" smtClean="0"/>
              <a:pPr>
                <a:defRPr/>
              </a:pPr>
              <a:t>08/03/2016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83BEC-C136-46EC-B6DB-DFDCA636415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6276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9212B-E0A1-4629-A100-DCABA2A51F29}" type="datetimeFigureOut">
              <a:rPr lang="es-ES" smtClean="0"/>
              <a:pPr>
                <a:defRPr/>
              </a:pPr>
              <a:t>08/03/2016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0A269-A6EC-4002-851F-E53A088FD98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3698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87DDF-0184-4984-AFED-4D942CE8DBA8}" type="datetimeFigureOut">
              <a:rPr lang="es-ES" smtClean="0"/>
              <a:pPr>
                <a:defRPr/>
              </a:pPr>
              <a:t>08/03/2016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6041C-1825-42C9-AC63-DBC4D2F668F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577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6F876-7211-4D00-9B57-DCCB49E6AF7F}" type="datetimeFigureOut">
              <a:rPr lang="es-ES" smtClean="0"/>
              <a:pPr>
                <a:defRPr/>
              </a:pPr>
              <a:t>08/03/2016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626FE-3D22-401F-8C78-7881BE1CFD4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1446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F388D-9458-426C-9BDB-E431CF5EA971}" type="datetimeFigureOut">
              <a:rPr lang="es-ES" smtClean="0"/>
              <a:pPr>
                <a:defRPr/>
              </a:pPr>
              <a:t>08/03/2016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C5F28-4C4B-4262-B871-90BAF77B510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7293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0"/>
                <a:lumMod val="30000"/>
                <a:lumOff val="70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9DB62E-AEA6-4B9E-A216-65C8E953D326}" type="datetimeFigureOut">
              <a:rPr lang="es-ES" smtClean="0"/>
              <a:pPr>
                <a:defRPr/>
              </a:pPr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3FF6F9-A9B8-4AD4-A0E6-C8A4E4B739F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6375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9" y="692696"/>
            <a:ext cx="7377778" cy="460851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832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752528"/>
          </a:xfrm>
        </p:spPr>
        <p:txBody>
          <a:bodyPr>
            <a:noAutofit/>
          </a:bodyPr>
          <a:lstStyle/>
          <a:p>
            <a:r>
              <a:rPr lang="es-ES" b="1" dirty="0" smtClean="0"/>
              <a:t>Todos los artículos llevan incluido el I.V.A. </a:t>
            </a:r>
          </a:p>
          <a:p>
            <a:endParaRPr lang="es-ES" b="1" dirty="0" smtClean="0"/>
          </a:p>
          <a:p>
            <a:r>
              <a:rPr lang="es-ES" b="1" dirty="0" smtClean="0"/>
              <a:t> Los gastos de transporte corren por cuenta del comprador.</a:t>
            </a:r>
          </a:p>
          <a:p>
            <a:pPr>
              <a:buNone/>
            </a:pPr>
            <a:endParaRPr lang="es-ES" b="1" dirty="0" smtClean="0"/>
          </a:p>
          <a:p>
            <a:r>
              <a:rPr lang="es-ES" b="1" dirty="0" smtClean="0"/>
              <a:t> Para cualquier duda, aclaración o sugerencia de nuestros productos no duden en enviarnos un correo electrónico. </a:t>
            </a:r>
          </a:p>
          <a:p>
            <a:pPr>
              <a:buNone/>
            </a:pPr>
            <a:endParaRPr lang="es-ES" b="1" dirty="0" smtClean="0"/>
          </a:p>
          <a:p>
            <a:r>
              <a:rPr lang="es-ES" b="1" dirty="0" smtClean="0"/>
              <a:t>Todos los productos son originales, hechos a mano por nosotros mismos.</a:t>
            </a:r>
            <a:endParaRPr lang="es-E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/>
              <a:t>Lista de productos</a:t>
            </a:r>
            <a:endParaRPr lang="es-ES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/>
              <a:t>•</a:t>
            </a:r>
            <a:r>
              <a:rPr lang="es-ES" sz="4400" b="1" dirty="0" smtClean="0"/>
              <a:t>Bombones y brochetas </a:t>
            </a:r>
          </a:p>
          <a:p>
            <a:pPr>
              <a:buNone/>
            </a:pPr>
            <a:endParaRPr lang="es-ES" sz="4400" b="1" dirty="0" smtClean="0"/>
          </a:p>
          <a:p>
            <a:pPr>
              <a:buNone/>
            </a:pPr>
            <a:r>
              <a:rPr lang="es-ES" sz="4400" b="1" dirty="0" smtClean="0"/>
              <a:t>•Collares de madera y cascaras de pistachos 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sz="4000" b="1" dirty="0" smtClean="0"/>
              <a:t>•Camisetas </a:t>
            </a:r>
            <a:endParaRPr lang="es-ES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027186">
            <a:off x="-2673340" y="707503"/>
            <a:ext cx="10098486" cy="2475619"/>
          </a:xfrm>
        </p:spPr>
        <p:txBody>
          <a:bodyPr>
            <a:normAutofit/>
          </a:bodyPr>
          <a:lstStyle/>
          <a:p>
            <a:r>
              <a:rPr lang="es-ES_tradnl" sz="5400" dirty="0" smtClean="0">
                <a:latin typeface="Arial" pitchFamily="34" charset="0"/>
                <a:cs typeface="Arial" pitchFamily="34" charset="0"/>
              </a:rPr>
              <a:t>Mochilas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" dirty="0"/>
          </a:p>
        </p:txBody>
      </p:sp>
      <p:pic>
        <p:nvPicPr>
          <p:cNvPr id="4" name="3 Marcador de contenido" descr="img_53284_3c5f26ac37bbba0ebfc7b272c4e98d7c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55532">
            <a:off x="3809506" y="1442370"/>
            <a:ext cx="4017739" cy="4017739"/>
          </a:xfrm>
        </p:spPr>
      </p:pic>
      <p:sp>
        <p:nvSpPr>
          <p:cNvPr id="5" name="4 CuadroTexto"/>
          <p:cNvSpPr txBox="1"/>
          <p:nvPr/>
        </p:nvSpPr>
        <p:spPr>
          <a:xfrm>
            <a:off x="323528" y="5157192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dirty="0" smtClean="0">
                <a:latin typeface="Arial" pitchFamily="34" charset="0"/>
                <a:cs typeface="Arial" pitchFamily="34" charset="0"/>
              </a:rPr>
              <a:t>10€ /</a:t>
            </a:r>
            <a:r>
              <a:rPr lang="es-ES_tradnl" sz="5400" dirty="0" err="1" smtClean="0">
                <a:latin typeface="Arial" pitchFamily="34" charset="0"/>
                <a:cs typeface="Arial" pitchFamily="34" charset="0"/>
              </a:rPr>
              <a:t>ud</a:t>
            </a:r>
            <a:endParaRPr lang="es-ES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0283">
            <a:off x="485228" y="2642095"/>
            <a:ext cx="4065492" cy="304911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5539">
            <a:off x="4162999" y="1068191"/>
            <a:ext cx="4200395" cy="31502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467544" y="836712"/>
            <a:ext cx="2816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 smtClean="0"/>
              <a:t>Camisetas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932040" y="530120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7€ /</a:t>
            </a:r>
            <a:r>
              <a:rPr lang="es-ES" sz="2400" b="1" dirty="0" err="1" smtClean="0"/>
              <a:t>ud</a:t>
            </a:r>
            <a:r>
              <a:rPr lang="es-ES" sz="2400" b="1" dirty="0" smtClean="0"/>
              <a:t> tallas S-XL</a:t>
            </a:r>
          </a:p>
          <a:p>
            <a:r>
              <a:rPr lang="es-ES" sz="2400" b="1" dirty="0" smtClean="0"/>
              <a:t>5€/</a:t>
            </a:r>
            <a:r>
              <a:rPr lang="es-ES" sz="2400" b="1" dirty="0" err="1" smtClean="0"/>
              <a:t>ud</a:t>
            </a:r>
            <a:r>
              <a:rPr lang="es-ES" sz="2400" b="1" dirty="0" smtClean="0"/>
              <a:t> tallas infantiles 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8885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1792">
            <a:off x="576847" y="821179"/>
            <a:ext cx="2003306" cy="195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6001">
            <a:off x="6193971" y="434861"/>
            <a:ext cx="2361287" cy="241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6160">
            <a:off x="1033545" y="3141996"/>
            <a:ext cx="1987697" cy="260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58220">
            <a:off x="5278817" y="2544802"/>
            <a:ext cx="2695940" cy="27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 rot="20726117">
            <a:off x="2951206" y="440491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4000" b="1" dirty="0" smtClean="0">
                <a:solidFill>
                  <a:prstClr val="black"/>
                </a:solidFill>
              </a:rPr>
              <a:t>Pop-</a:t>
            </a:r>
            <a:r>
              <a:rPr lang="es-ES" sz="4000" b="1" dirty="0" err="1" smtClean="0">
                <a:solidFill>
                  <a:prstClr val="black"/>
                </a:solidFill>
              </a:rPr>
              <a:t>cakes</a:t>
            </a:r>
            <a:r>
              <a:rPr lang="es-ES" sz="4000" b="1" dirty="0" smtClean="0">
                <a:solidFill>
                  <a:prstClr val="black"/>
                </a:solidFill>
              </a:rPr>
              <a:t> y brochetas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03848" y="3789040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1€ /</a:t>
            </a:r>
            <a:r>
              <a:rPr lang="es-ES" sz="4000" b="1" dirty="0" err="1" smtClean="0"/>
              <a:t>ud.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65060">
            <a:off x="5470482" y="605862"/>
            <a:ext cx="2867284" cy="327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8906">
            <a:off x="568818" y="330434"/>
            <a:ext cx="2556205" cy="353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12976"/>
            <a:ext cx="2592288" cy="313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4365104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Les ofrecemos unos collares que son únicos. siempre están a la moda y le dan un toque más colorido a la ropa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660232" y="4293096"/>
            <a:ext cx="15121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6€/</a:t>
            </a:r>
            <a:r>
              <a:rPr lang="es-ES" sz="4000" b="1" dirty="0" err="1" smtClean="0"/>
              <a:t>ud</a:t>
            </a:r>
            <a:r>
              <a:rPr lang="es-ES" dirty="0" err="1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Collares de cáscaras de pistachos</a:t>
            </a:r>
            <a:endParaRPr lang="es-ES" b="1" dirty="0"/>
          </a:p>
        </p:txBody>
      </p:sp>
      <p:pic>
        <p:nvPicPr>
          <p:cNvPr id="4" name="3 Marcador de contenido" descr="diy-violeta-collar-pistachos-L-6D3FIV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446457">
            <a:off x="466522" y="2425968"/>
            <a:ext cx="3677720" cy="3456384"/>
          </a:xfrm>
        </p:spPr>
      </p:pic>
      <p:pic>
        <p:nvPicPr>
          <p:cNvPr id="5" name="4 Imagen" descr="descar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0992">
            <a:off x="4491770" y="2037617"/>
            <a:ext cx="4451558" cy="287232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220072" y="5445224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/>
              <a:t>4€/</a:t>
            </a:r>
            <a:r>
              <a:rPr lang="es-ES" sz="4000" b="1" dirty="0" err="1" smtClean="0"/>
              <a:t>ud</a:t>
            </a:r>
            <a:endParaRPr lang="es-E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132</Words>
  <Application>Microsoft Office PowerPoint</Application>
  <PresentationFormat>Presentación en pantalla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Lista de productos</vt:lpstr>
      <vt:lpstr>Mochilas  </vt:lpstr>
      <vt:lpstr>Diapositiva 5</vt:lpstr>
      <vt:lpstr>Diapositiva 6</vt:lpstr>
      <vt:lpstr>Diapositiva 7</vt:lpstr>
      <vt:lpstr>Collares de cáscaras de pistachos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COLEGIO</dc:creator>
  <cp:lastModifiedBy>COLEGIO</cp:lastModifiedBy>
  <cp:revision>14</cp:revision>
  <dcterms:created xsi:type="dcterms:W3CDTF">2014-01-30T12:46:00Z</dcterms:created>
  <dcterms:modified xsi:type="dcterms:W3CDTF">2016-03-08T12:49:15Z</dcterms:modified>
</cp:coreProperties>
</file>