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maticSC-regular.fntdata"/><Relationship Id="rId25" Type="http://schemas.openxmlformats.org/officeDocument/2006/relationships/slide" Target="slides/slide21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Relationship Id="rId4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jp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jp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jp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jp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Relationship Id="rId4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CATÁLOGO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EL TRASGU S.COOP.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578" y="239754"/>
            <a:ext cx="2044124" cy="293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270929"/>
            <a:ext cx="2044124" cy="29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queso cabrales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74775"/>
            <a:ext cx="49728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Este maravilloso queso tiene un sabor intenso y no engaña con su fuerte carácter, que a veces propone toques picantes que lo hacen único.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Peso:350 gramos</a:t>
            </a:r>
            <a:br>
              <a:rPr lang="es-419"/>
            </a:br>
            <a:r>
              <a:rPr lang="es-419"/>
              <a:t>Precio: 6€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575" y="1040102"/>
            <a:ext cx="3474875" cy="34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QUESO “AFUEGA EL PITU” BLANCO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8675"/>
            <a:ext cx="45591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Elaborado con leche pasteurizada de vaca, fermentos lácticos, sal y cuajo animal. Se caracteriza por su firme y compacta consistencia.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Peso:400 gramos</a:t>
            </a:r>
            <a:br>
              <a:rPr lang="es-419"/>
            </a:br>
            <a:r>
              <a:rPr lang="es-419"/>
              <a:t>Precio:3,5o€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01" y="361425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15199" l="0" r="0" t="15682"/>
          <a:stretch/>
        </p:blipFill>
        <p:spPr>
          <a:xfrm>
            <a:off x="4870800" y="1541950"/>
            <a:ext cx="3961500" cy="27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QUESO “AFUEGA EL PITU” ROJO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28675"/>
            <a:ext cx="47471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Presenta sabores primarios, predominando el pimentón, que le da un toque picante y un aroma con 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Peso:400 gramos</a:t>
            </a:r>
            <a:br>
              <a:rPr lang="es-419"/>
            </a:br>
            <a:r>
              <a:rPr lang="es-419"/>
              <a:t>Precio:3,50€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24962" l="19058" r="19756" t="19626"/>
          <a:stretch/>
        </p:blipFill>
        <p:spPr>
          <a:xfrm>
            <a:off x="5545775" y="1413175"/>
            <a:ext cx="3146973" cy="285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CASADIELLES ASTURIANES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28675"/>
            <a:ext cx="45096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Este es uno de los platos más tradicionales de asturias. Está hecha de una mezcla de avellana y nueces.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Cantidad: 1 Docena por caja.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Precio:7€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23541" l="58515" r="2177" t="23125"/>
          <a:stretch/>
        </p:blipFill>
        <p:spPr>
          <a:xfrm>
            <a:off x="6070275" y="1494300"/>
            <a:ext cx="26956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CARAJITOS ASTURIANOS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28675"/>
            <a:ext cx="39278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Son pastas artesanales típicas de Asturias. Elaboradas con avellana, huevo, miel y azúcar.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Peso: 350 gramos</a:t>
            </a:r>
            <a:br>
              <a:rPr lang="es-419"/>
            </a:br>
            <a:r>
              <a:rPr lang="es-419"/>
              <a:t>Precio: 4,60€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5660" l="1876" r="2867" t="22772"/>
          <a:stretch/>
        </p:blipFill>
        <p:spPr>
          <a:xfrm>
            <a:off x="4580375" y="1365650"/>
            <a:ext cx="4247949" cy="31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TABLA DE EMBUTIDOS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28675"/>
            <a:ext cx="4866000" cy="36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Es una exquisita muestra de embutidos representativa del panorama charcutero asturiano.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Peso: 250 gramos</a:t>
            </a:r>
            <a:br>
              <a:rPr lang="es-419"/>
            </a:br>
            <a:r>
              <a:rPr lang="es-419"/>
              <a:t>Precio:7,50€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s-419"/>
              <a:t>*Incluye: Lomo curado de cerdo, jamón de Tineo, cecina de vaca, chorizo de cerdo y cabecera de lomo de cerdo*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26" y="3444926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10955" l="5091" r="3991" t="9830"/>
          <a:stretch/>
        </p:blipFill>
        <p:spPr>
          <a:xfrm>
            <a:off x="5177650" y="1310112"/>
            <a:ext cx="3966349" cy="345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PULPO CON PATATINES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28675"/>
            <a:ext cx="46757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Exquisita elaboración de pulpo, siguiendo como patrón para su elaboración el tradicional guiso gijonés.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Peso: 240 gramos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Precio: 2,20€</a:t>
            </a:r>
            <a:br>
              <a:rPr lang="es-419"/>
            </a:b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16140" r="18619" t="1409"/>
          <a:stretch/>
        </p:blipFill>
        <p:spPr>
          <a:xfrm>
            <a:off x="5555675" y="1017650"/>
            <a:ext cx="3241950" cy="38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SALSA CHUMICHURRI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28675"/>
            <a:ext cx="52935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El chumichurri es una salsa elaborada con aceite, vinagre, verduras, hierbas aromáticas, mostaza y sal.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Cantidad: 310 ml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Precio: 2,60€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20489" r="23709" t="0"/>
          <a:stretch/>
        </p:blipFill>
        <p:spPr>
          <a:xfrm>
            <a:off x="6745200" y="1196225"/>
            <a:ext cx="1900049" cy="3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PASTEL DE NÉCORAS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901650"/>
            <a:ext cx="4284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Es un delicioso paté elaborado a partir de huevas de oriciu, merluza, tomate, aceite de oliva y especias, lo que le hace obtener un sabor intenso.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Peso: 150 gramos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Precio: 4,50€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61425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17667" l="22823" r="23726" t="25061"/>
          <a:stretch/>
        </p:blipFill>
        <p:spPr>
          <a:xfrm>
            <a:off x="5284525" y="1651862"/>
            <a:ext cx="3491349" cy="24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Taza Asturias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228675"/>
            <a:ext cx="4329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Bonita taza con dibujos representativos de paisajes asturianos y reseñas características de nuestra comunidad.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Precio:4.50€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149" y="1331924"/>
            <a:ext cx="3236949" cy="323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MERMELADA FRESA Y CHOCOLATE 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28675"/>
            <a:ext cx="53646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Deliciosa mermelada artesanal de increíble sabor a fresa con chocolate.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Peso: 275 gramos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Precio:1.80€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11419" r="11580" t="0"/>
          <a:stretch/>
        </p:blipFill>
        <p:spPr>
          <a:xfrm>
            <a:off x="5925775" y="289175"/>
            <a:ext cx="2636325" cy="4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Mochila con símbolo de asturias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228675"/>
            <a:ext cx="4329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Mochila con la bandera de Asturias.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Precio:5.50€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400" y="1228675"/>
            <a:ext cx="3084850" cy="30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Mini libretas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228675"/>
            <a:ext cx="4329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Pequeñas libretas con motivos de Asturias.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Precio:1.80€/unidad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8596">
            <a:off x="4912425" y="1644673"/>
            <a:ext cx="2189399" cy="21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4925">
            <a:off x="6971100" y="2499174"/>
            <a:ext cx="2172899" cy="21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MERMELADA DE SIDRA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28675"/>
            <a:ext cx="51984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Deliciosa mermelada artesanal de increíble sabor a sidra asturiana.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Peso: 275 gramos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Precio:1.80€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12652" r="12876" t="14015"/>
          <a:stretch/>
        </p:blipFill>
        <p:spPr>
          <a:xfrm>
            <a:off x="6178150" y="1265700"/>
            <a:ext cx="2624424" cy="32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ARROZ CON LECHE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74550" y="1228675"/>
            <a:ext cx="44622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Postre típico y tradicional asturiano, elaborado artesanalmente con leche e ingredientes seleccionados de la máxima calidad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Peso: 200 gramos</a:t>
            </a:r>
            <a:br>
              <a:rPr lang="es-419"/>
            </a:br>
            <a:r>
              <a:rPr lang="es-419"/>
              <a:t>Precio:1.80€</a:t>
            </a:r>
          </a:p>
          <a:p>
            <a:pPr indent="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*Caduca en un mes*</a:t>
            </a:r>
            <a:br>
              <a:rPr lang="es-419"/>
            </a:b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5344" l="4516" r="0" t="9694"/>
          <a:stretch/>
        </p:blipFill>
        <p:spPr>
          <a:xfrm>
            <a:off x="4940125" y="498775"/>
            <a:ext cx="4013875" cy="43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TARTA DE QUESO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28175" y="1306375"/>
            <a:ext cx="46520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419">
                <a:solidFill>
                  <a:srgbClr val="777777"/>
                </a:solidFill>
                <a:highlight>
                  <a:srgbClr val="FFFFFF"/>
                </a:highlight>
              </a:rPr>
              <a:t>Hecho con: Leche pasteurizada de vaca.40% de queso de vaca, 30% de nata líquida, 20% azúcar, 9 % mermelada de frambuesa y cuajo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Peso:150 gramos</a:t>
            </a:r>
            <a:br>
              <a:rPr lang="es-419"/>
            </a:br>
            <a:r>
              <a:rPr lang="es-419"/>
              <a:t>Precio:1.50€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		*Caduca en un mes*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1501" y="998575"/>
            <a:ext cx="3647999" cy="36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queso a la sidra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28675"/>
            <a:ext cx="45317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Delicioso queso de vaca artesano tierno graso, de pasta prensada, bañado en sidra asturiana.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Peso:330 gramos</a:t>
            </a:r>
            <a:br>
              <a:rPr lang="es-419"/>
            </a:br>
            <a:r>
              <a:rPr lang="es-419"/>
              <a:t>Precio:4.50€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500" y="949549"/>
            <a:ext cx="4300499" cy="385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SIDRA DULCE 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8675"/>
            <a:ext cx="46167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Refrescante y deliciosa sidra dulce, elaborada de forma totalmente artesanal. Ideal para aperitivos y meriendas. 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Capacidad: 1 litro</a:t>
            </a:r>
            <a:br>
              <a:rPr lang="es-419"/>
            </a:br>
            <a:r>
              <a:rPr lang="es-419"/>
              <a:t>Precio:3€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5533" r="3746" t="8592"/>
          <a:stretch/>
        </p:blipFill>
        <p:spPr>
          <a:xfrm>
            <a:off x="5306300" y="1248900"/>
            <a:ext cx="3526950" cy="32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CREMA DE CABRALES INTENSA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600200"/>
            <a:ext cx="51867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Deliciosa crema elaborada con Queso de denominación de origen protegida Cabrales y Sidra Natural Asturiana.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Peso:180 gramos</a:t>
            </a:r>
            <a:br>
              <a:rPr lang="es-419"/>
            </a:br>
            <a:r>
              <a:rPr lang="es-419"/>
              <a:t>Precio:3,20€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1" y="3501001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13959" l="1671" r="0" t="12839"/>
          <a:stretch/>
        </p:blipFill>
        <p:spPr>
          <a:xfrm>
            <a:off x="5498275" y="1638800"/>
            <a:ext cx="3334024" cy="248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bonito del norte a la sidra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975500"/>
            <a:ext cx="55575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El bonito del norte a la sidra, es un plato preparado de alta calidad, y que se caracteriza por su excepcional sabor. Sólo necesita calentar a fuego lento y ¡listo!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Peso:280 gramos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/>
              <a:t>Precio: 4€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26" y="3490926"/>
            <a:ext cx="1065850" cy="1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154" y="1443804"/>
            <a:ext cx="2871924" cy="28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