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68" r:id="rId2"/>
    <p:sldId id="260" r:id="rId3"/>
    <p:sldId id="257" r:id="rId4"/>
    <p:sldId id="258" r:id="rId5"/>
    <p:sldId id="256" r:id="rId6"/>
    <p:sldId id="259" r:id="rId7"/>
    <p:sldId id="261" r:id="rId8"/>
    <p:sldId id="262" r:id="rId9"/>
    <p:sldId id="263" r:id="rId10"/>
    <p:sldId id="264" r:id="rId11"/>
    <p:sldId id="266" r:id="rId12"/>
    <p:sldId id="265" r:id="rId13"/>
    <p:sldId id="267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-64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102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597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8355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551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6642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097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4787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475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098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36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92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705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911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617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775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004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E6212-FB1A-4A0B-B971-9E4633A3E4F7}" type="datetimeFigureOut">
              <a:rPr lang="es-ES" smtClean="0"/>
              <a:pPr/>
              <a:t>19/3/15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659CAC-46E1-478D-A90F-2CA99389CD35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831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9046" y="963132"/>
            <a:ext cx="6636892" cy="2222064"/>
          </a:xfrm>
        </p:spPr>
        <p:txBody>
          <a:bodyPr/>
          <a:lstStyle/>
          <a:p>
            <a:r>
              <a:rPr lang="es-ES_tradnl" dirty="0" smtClean="0"/>
              <a:t>Cat</a:t>
            </a:r>
            <a:r>
              <a:rPr lang="es-ES_tradnl" dirty="0" smtClean="0"/>
              <a:t>álogo </a:t>
            </a:r>
            <a:r>
              <a:rPr lang="es-ES_tradnl" dirty="0" err="1" smtClean="0"/>
              <a:t>WorkAst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7" y="4403623"/>
            <a:ext cx="6989662" cy="1654297"/>
          </a:xfrm>
        </p:spPr>
        <p:txBody>
          <a:bodyPr/>
          <a:lstStyle/>
          <a:p>
            <a:r>
              <a:rPr lang="es-ES_tradnl" dirty="0" smtClean="0"/>
              <a:t>Cooperativa </a:t>
            </a:r>
            <a:r>
              <a:rPr lang="es-ES_tradnl" dirty="0" err="1" smtClean="0"/>
              <a:t>WorkAst</a:t>
            </a:r>
            <a:r>
              <a:rPr lang="es-ES_tradnl" dirty="0" smtClean="0"/>
              <a:t> alumnos de 4</a:t>
            </a:r>
            <a:r>
              <a:rPr lang="es-ES_tradnl" dirty="0" err="1" smtClean="0"/>
              <a:t>ºE.S.O</a:t>
            </a:r>
            <a:endParaRPr lang="es-ES_trad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36831" y="2733113"/>
            <a:ext cx="3559500" cy="2669625"/>
          </a:xfrm>
        </p:spPr>
      </p:pic>
      <p:sp>
        <p:nvSpPr>
          <p:cNvPr id="5" name="AutoShape 2" descr="https://aniazulada.files.wordpress.com/2012/01/412_49529_4089269_5587531.jpg"/>
          <p:cNvSpPr>
            <a:spLocks noChangeAspect="1" noChangeArrowheads="1"/>
          </p:cNvSpPr>
          <p:nvPr/>
        </p:nvSpPr>
        <p:spPr bwMode="auto">
          <a:xfrm>
            <a:off x="6857589" y="162831"/>
            <a:ext cx="39243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526478" y="433726"/>
            <a:ext cx="22396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s-ES" sz="3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CASTAÑAS</a:t>
            </a:r>
            <a:endParaRPr lang="es-ES" sz="3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0709" y="1487914"/>
            <a:ext cx="6221852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Ref. </a:t>
            </a: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09</a:t>
            </a:r>
          </a:p>
          <a:p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Descripción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s-ES" sz="1900" dirty="0" smtClean="0">
                <a:latin typeface="Trebuchet MS" panose="020B0603020202020204" pitchFamily="34" charset="0"/>
              </a:rPr>
              <a:t>Ofertamos castaña común o castaña europea. Nuestro objetivo es ofrecer las castañas naturales 100% y sin tratamientos químicos para su maduración ni  coloración.</a:t>
            </a:r>
          </a:p>
          <a:p>
            <a:endParaRPr lang="es-ES" sz="1900" dirty="0" smtClean="0">
              <a:latin typeface="Trebuchet MS" panose="020B0603020202020204" pitchFamily="34" charset="0"/>
            </a:endParaRPr>
          </a:p>
          <a:p>
            <a:r>
              <a:rPr lang="es-ES" sz="1900" dirty="0" smtClean="0">
                <a:latin typeface="Trebuchet MS" panose="020B0603020202020204" pitchFamily="34" charset="0"/>
              </a:rPr>
              <a:t>	Cultivadas de modo artesanal  con abono e injertos naturales. Manipuladas con esmero en su recogida para no dañarlas, seleccionamos  manualmente  las de máxima calidad.</a:t>
            </a: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Precio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45 € /15 Kg</a:t>
            </a: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Gastos de envío</a:t>
            </a: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incluidos</a:t>
            </a: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es-ES" sz="1900" u="sng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buSzPct val="80000"/>
              <a:buFont typeface="Lucida Grande"/>
              <a:buChar char="►"/>
            </a:pPr>
            <a:endParaRPr lang="es-ES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48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5699" y="126559"/>
            <a:ext cx="4958945" cy="1029166"/>
          </a:xfrm>
        </p:spPr>
        <p:txBody>
          <a:bodyPr/>
          <a:lstStyle/>
          <a:p>
            <a:pPr algn="l"/>
            <a:r>
              <a:rPr lang="es-ES" sz="3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Queso Cabrales D.O.P.</a:t>
            </a:r>
            <a:endParaRPr lang="es-ES" sz="3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43437" y="2711449"/>
            <a:ext cx="3571749" cy="267881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41302" y="1489505"/>
            <a:ext cx="62218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s-ES" sz="16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Ref.</a:t>
            </a:r>
            <a:r>
              <a:rPr lang="es-ES" sz="16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10</a:t>
            </a:r>
          </a:p>
          <a:p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6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Descripción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El Queso D.O.P. "Cabrales" se elabora mayoritaria con las tres leches (vaca, cabra y oveja), siendo por ello, de extraordinaria y destacable calidad. </a:t>
            </a:r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/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Tiene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una corteza blanda, corte cremoso, y color blanco con pigmentaciones verde-azuladas. En su proceso de elaboración cabe destacar el especial carácter que confiere a este queso su maduración en cuevas naturales de los Picos de Europa.</a:t>
            </a:r>
          </a:p>
          <a:p>
            <a:pPr algn="just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Sabor intenso y en ocasiones propone toques picantes que lo hacen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único.</a:t>
            </a:r>
          </a:p>
          <a:p>
            <a:pPr algn="just"/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Fue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el primer queso asturiano que logró la Denominación de Origen Protegida (1981).</a:t>
            </a:r>
          </a:p>
          <a:p>
            <a:pPr algn="just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Se presenta envasado en cuñas de 350 gramos.</a:t>
            </a:r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6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Precio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7,50 €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/unidad</a:t>
            </a:r>
          </a:p>
          <a:p>
            <a:pPr algn="just">
              <a:buFont typeface="Wingdings" charset="2"/>
              <a:buChar char="Ø"/>
            </a:pPr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6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Gastos de envío no incluidos.</a:t>
            </a:r>
            <a:endParaRPr lang="es-ES" sz="1600" u="sng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buSzPct val="80000"/>
              <a:buFont typeface="Lucida Grande"/>
              <a:buChar char="►"/>
            </a:pPr>
            <a:endParaRPr lang="es-ES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86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56728" y="542931"/>
            <a:ext cx="52941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CASADIELLES</a:t>
            </a:r>
            <a:endParaRPr lang="es-ES" sz="3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1026" name="Picture 2" descr="Mostrando CASADIEL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662" y="2600572"/>
            <a:ext cx="3938475" cy="2898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519134" y="5744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763004" y="1572439"/>
            <a:ext cx="6221852" cy="49244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Ref.</a:t>
            </a: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11</a:t>
            </a:r>
          </a:p>
          <a:p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Descripción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Es una  mezcla proporcionada de avellana y nueces ligada con mantequilla y envueltas en una fina masa hecha a base de harina de trigo que conforma un producto que se fríe en aceite de oliva virgen extra obteniendo así un regalo para los paladares más exigentes.</a:t>
            </a:r>
          </a:p>
          <a:p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	Se presentan en un envase de cartón de 6 unidades protegido con plástico para garantizar su conservación.</a:t>
            </a:r>
          </a:p>
          <a:p>
            <a:pPr>
              <a:buFont typeface="Wingdings" charset="2"/>
              <a:buChar char="Ø"/>
            </a:pPr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Uno de los postres asturianos de más tradición y arraigo</a:t>
            </a: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Precio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4,95 €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unidad (media docena)</a:t>
            </a: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Gastos de envío no incluidos.</a:t>
            </a:r>
          </a:p>
          <a:p>
            <a:pPr>
              <a:buSzPct val="80000"/>
              <a:buFont typeface="Lucida Grande"/>
              <a:buChar char="►"/>
            </a:pPr>
            <a:endParaRPr lang="es-ES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28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3528" y="1867189"/>
            <a:ext cx="3641276" cy="4007138"/>
          </a:xfrm>
        </p:spPr>
      </p:pic>
      <p:sp>
        <p:nvSpPr>
          <p:cNvPr id="3" name="Rectángulo 2"/>
          <p:cNvSpPr/>
          <p:nvPr/>
        </p:nvSpPr>
        <p:spPr>
          <a:xfrm>
            <a:off x="238594" y="536824"/>
            <a:ext cx="6651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Sudadera Asturias</a:t>
            </a:r>
            <a:endParaRPr lang="es-ES" sz="3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0629" y="1955516"/>
            <a:ext cx="62218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Ref.</a:t>
            </a: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12</a:t>
            </a:r>
          </a:p>
          <a:p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Descripción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Sudadera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 color negro y blanco con el nombre grabado de Asturias  y un símbolo celta en los colores blanco y negro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respectivamente.</a:t>
            </a:r>
          </a:p>
          <a:p>
            <a:pPr marL="285750" indent="-285750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/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   La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sudadera consta de diferentes tallas en las que se encuentran: S-M-L-XL-XXL-X</a:t>
            </a:r>
            <a:r>
              <a:rPr lang="es-ES" sz="2000" dirty="0" smtClean="0"/>
              <a:t>XL</a:t>
            </a: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Precio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27,50 €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/unidad</a:t>
            </a: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Gastos de envío no incluidos.</a:t>
            </a:r>
          </a:p>
          <a:p>
            <a:pPr>
              <a:buSzPct val="80000"/>
              <a:buFont typeface="Lucida Grande"/>
              <a:buChar char="►"/>
            </a:pPr>
            <a:endParaRPr lang="es-ES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9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BOLLOS DE CHORIZO:</a:t>
            </a:r>
            <a:endParaRPr lang="es-ES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3700" y="1766470"/>
            <a:ext cx="5781675" cy="43513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Ref. 01</a:t>
            </a:r>
          </a:p>
          <a:p>
            <a:pPr marL="0" indent="0">
              <a:buFont typeface="Wingdings" charset="2"/>
              <a:buChar char="Ø"/>
            </a:pPr>
            <a:endParaRPr lang="es-ES" sz="1900" u="sng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Descripción</a:t>
            </a:r>
            <a:r>
              <a:rPr lang="es-ES" sz="19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s-ES" sz="1900" dirty="0">
                <a:latin typeface="Trebuchet MS" panose="020B0603020202020204" pitchFamily="34" charset="0"/>
              </a:rPr>
              <a:t> </a:t>
            </a:r>
            <a:r>
              <a:rPr lang="es-ES" sz="1900" dirty="0" smtClean="0">
                <a:latin typeface="Trebuchet MS" panose="020B0603020202020204" pitchFamily="34" charset="0"/>
              </a:rPr>
              <a:t>Deliciosos </a:t>
            </a:r>
            <a:r>
              <a:rPr lang="es-ES" sz="1900" dirty="0">
                <a:latin typeface="Trebuchet MS" panose="020B0603020202020204" pitchFamily="34" charset="0"/>
              </a:rPr>
              <a:t>b</a:t>
            </a:r>
            <a:r>
              <a:rPr lang="es-ES" sz="1900" dirty="0" smtClean="0">
                <a:latin typeface="Trebuchet MS" panose="020B0603020202020204" pitchFamily="34" charset="0"/>
              </a:rPr>
              <a:t>ollos de pan rellenos de </a:t>
            </a:r>
            <a:r>
              <a:rPr lang="es-ES" sz="1900" dirty="0">
                <a:latin typeface="Trebuchet MS" panose="020B0603020202020204" pitchFamily="34" charset="0"/>
              </a:rPr>
              <a:t>chorizo. </a:t>
            </a:r>
            <a:r>
              <a:rPr lang="es-ES" sz="1900" dirty="0" smtClean="0">
                <a:latin typeface="Trebuchet MS" panose="020B0603020202020204" pitchFamily="34" charset="0"/>
              </a:rPr>
              <a:t>Bollos de chorizo, más conocidos como los famosos “Bollos Preñaos” asturianos. Perfectos para disfrutar de la gastronomía asturiana.</a:t>
            </a:r>
          </a:p>
          <a:p>
            <a:pPr marL="0" indent="0" algn="just">
              <a:buFont typeface="Wingdings" charset="2"/>
              <a:buChar char="Ø"/>
            </a:pPr>
            <a:endParaRPr lang="es-ES" sz="1900" u="sng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Precio</a:t>
            </a:r>
            <a:r>
              <a:rPr lang="es-ES" sz="19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es-ES" sz="1900" dirty="0" smtClean="0">
                <a:latin typeface="Trebuchet MS" panose="020B0603020202020204" pitchFamily="34" charset="0"/>
              </a:rPr>
              <a:t>0,25€ /unidad</a:t>
            </a:r>
          </a:p>
          <a:p>
            <a:pPr marL="0" indent="0">
              <a:buFont typeface="Wingdings" charset="2"/>
              <a:buChar char="Ø"/>
            </a:pPr>
            <a:endParaRPr lang="es-ES" sz="1900" dirty="0" smtClean="0"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s-ES" sz="19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Gastos de envío no incluidos.</a:t>
            </a:r>
          </a:p>
          <a:p>
            <a:endParaRPr lang="es-ES" sz="2400" u="sng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089" y="2349500"/>
            <a:ext cx="4515020" cy="217591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33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43" y="2311241"/>
            <a:ext cx="2911929" cy="302275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77334" y="3646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Camisetas:</a:t>
            </a:r>
            <a:endParaRPr kumimoji="0" lang="es-ES" sz="3600" b="0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71500" y="1743841"/>
            <a:ext cx="6096000" cy="300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Ref. 02</a:t>
            </a:r>
          </a:p>
          <a:p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Descripción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Camisetas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 algodón de diversos colores y condiferentes mensajes graciosos relacionados con Asturias.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Tallas: S, M y L</a:t>
            </a: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Precio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15€ /unidad</a:t>
            </a: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Gastos de envío no incluidos.</a:t>
            </a:r>
          </a:p>
          <a:p>
            <a:pPr>
              <a:buSzPct val="80000"/>
              <a:buFont typeface="Lucida Grande"/>
              <a:buChar char="►"/>
            </a:pPr>
            <a:endParaRPr lang="es-ES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84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126" y="2219015"/>
            <a:ext cx="2740627" cy="373988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37017" y="2941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Sidra Dulce:</a:t>
            </a:r>
            <a:endParaRPr kumimoji="0" lang="es-ES" sz="3600" b="0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1739" y="2026074"/>
            <a:ext cx="6096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Ref. </a:t>
            </a: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03</a:t>
            </a:r>
          </a:p>
          <a:p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Descripción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Bebida t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ípica asturiana que tiene un sabor parecido a la sidra sin alcohol. Está fabricada totalmente en Asturias. Disponible para personas de cualquier edad.</a:t>
            </a: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Precio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1,12€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unidad (Botella de 75Cl)</a:t>
            </a: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Gastos de envío no incluidos.</a:t>
            </a:r>
          </a:p>
          <a:p>
            <a:pPr>
              <a:buSzPct val="80000"/>
              <a:buFont typeface="Lucida Grande"/>
              <a:buChar char="►"/>
            </a:pPr>
            <a:endParaRPr lang="es-ES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03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8989" y="251402"/>
            <a:ext cx="4704677" cy="817583"/>
          </a:xfrm>
        </p:spPr>
        <p:txBody>
          <a:bodyPr>
            <a:normAutofit/>
          </a:bodyPr>
          <a:lstStyle/>
          <a:p>
            <a:pPr algn="l"/>
            <a:r>
              <a:rPr lang="es-ES" sz="3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Rosquillas Monjas</a:t>
            </a:r>
            <a:endParaRPr lang="es-ES" sz="3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" name="Imagen 3" descr="Rosquillas - Repostería Monj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1660" y="2459455"/>
            <a:ext cx="3025755" cy="30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601738" y="1481768"/>
            <a:ext cx="60960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Ref. </a:t>
            </a: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04</a:t>
            </a:r>
          </a:p>
          <a:p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Descripción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Excelentes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rosquillas hechas con la receta típica de los conventos asturianos.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Ligeras y no demasiado dulces. También son bajas en sal.</a:t>
            </a:r>
          </a:p>
          <a:p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Poseen harina de trigo, azúcar, aceite de girasol, huevos, bicarbonato y esencia natural de limón.</a:t>
            </a:r>
          </a:p>
          <a:p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Gastos de envío no incluidos.</a:t>
            </a: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Precio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1,73€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/unidad</a:t>
            </a: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Gastos de envío no incluidos.</a:t>
            </a:r>
          </a:p>
          <a:p>
            <a:pPr>
              <a:buSzPct val="80000"/>
              <a:buFont typeface="Lucida Grande"/>
              <a:buChar char="►"/>
            </a:pPr>
            <a:endParaRPr lang="es-ES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53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5541" y="231834"/>
            <a:ext cx="8001000" cy="8713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s-ES" sz="3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ARROZ CON LECHE</a:t>
            </a:r>
            <a:endParaRPr lang="es-ES" sz="3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6" name="Picture 2" descr="Resultado de imagen de arroz con leche santolay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155" r="15940"/>
          <a:stretch/>
        </p:blipFill>
        <p:spPr bwMode="auto">
          <a:xfrm>
            <a:off x="7639944" y="2331357"/>
            <a:ext cx="2403304" cy="296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93241" y="1542247"/>
            <a:ext cx="609600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Ref. </a:t>
            </a: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05</a:t>
            </a:r>
          </a:p>
          <a:p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Descripción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Es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un bote de arroz con leche marca Santolaya que contiene un peso neto de 200g. El producto contiene leche, arroz y azúcar, por lo que los alérgicos al gluten y a la lactosa no podrán tomarlo.</a:t>
            </a: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/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Precio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1,54€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/unidad</a:t>
            </a: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Gastos de envío no incluidos.</a:t>
            </a:r>
          </a:p>
          <a:p>
            <a:pPr>
              <a:buSzPct val="80000"/>
              <a:buFont typeface="Lucida Grande"/>
              <a:buChar char="►"/>
            </a:pPr>
            <a:endParaRPr lang="es-ES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31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67013" y="640714"/>
            <a:ext cx="86630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s-ES" sz="3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CINTAS BANDERA ASTURIAS</a:t>
            </a:r>
            <a:endParaRPr lang="es-ES" sz="3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2642" b="6437"/>
          <a:stretch/>
        </p:blipFill>
        <p:spPr>
          <a:xfrm>
            <a:off x="6421685" y="3347648"/>
            <a:ext cx="3410487" cy="22667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22687" y="2409104"/>
            <a:ext cx="62218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Ref. </a:t>
            </a: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06</a:t>
            </a:r>
          </a:p>
          <a:p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Descripción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Cinta de primera calidad fabricada en España.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Igual por las dos caras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. Pol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iéster 100%</a:t>
            </a: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Precio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2,04 €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/unidad</a:t>
            </a: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Gastos de envío no incluidos.</a:t>
            </a:r>
          </a:p>
          <a:p>
            <a:pPr>
              <a:buSzPct val="80000"/>
              <a:buFont typeface="Lucida Grande"/>
              <a:buChar char="►"/>
            </a:pPr>
            <a:endParaRPr lang="es-ES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04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91512" y="2542614"/>
            <a:ext cx="2551867" cy="25518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652" y="474060"/>
            <a:ext cx="10058400" cy="1609344"/>
          </a:xfrm>
        </p:spPr>
        <p:txBody>
          <a:bodyPr>
            <a:normAutofit/>
          </a:bodyPr>
          <a:lstStyle/>
          <a:p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Pulseras étnicas</a:t>
            </a:r>
            <a:endParaRPr lang="es-ES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4033" y="1738363"/>
            <a:ext cx="622185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Ref. </a:t>
            </a: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07</a:t>
            </a:r>
          </a:p>
          <a:p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Descripción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s-ES" sz="1900" dirty="0" smtClean="0">
                <a:latin typeface="Trebuchet MS" panose="020B0603020202020204" pitchFamily="34" charset="0"/>
              </a:rPr>
              <a:t>Pulseras de 20 hilos de algodón de aproximadamente 5cm de ancho y 15cm de largo. Diseños geométricos y étnicos de diversos colores, a elección. Cierre con nudo en la parte posterior.</a:t>
            </a:r>
            <a:endParaRPr lang="es-ES" sz="1900" dirty="0" smtClean="0">
              <a:latin typeface="Trebuchet MS" panose="020B0603020202020204" pitchFamily="34" charset="0"/>
            </a:endParaRPr>
          </a:p>
          <a:p>
            <a:pPr algn="just"/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Precio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9,93 €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unidad </a:t>
            </a:r>
          </a:p>
          <a:p>
            <a:pPr algn="just"/>
            <a:r>
              <a:rPr lang="es-E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*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partir de la primera unidad el precio de las posteriores desciende a 6,24€ </a:t>
            </a: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Gastos de envío no incluidos.</a:t>
            </a:r>
          </a:p>
          <a:p>
            <a:pPr>
              <a:buSzPct val="80000"/>
              <a:buFont typeface="Lucida Grande"/>
              <a:buChar char="►"/>
            </a:pPr>
            <a:endParaRPr lang="es-ES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23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7263" y="638995"/>
            <a:ext cx="41376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s-ES" sz="36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rPr>
              <a:t>Llaveros Asturianos</a:t>
            </a:r>
            <a:endParaRPr lang="es-ES" sz="3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1026" name="Picture 2" descr="Llavero de goma Vaca Marily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3579" y="2580412"/>
            <a:ext cx="2400275" cy="266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79995" y="1804320"/>
            <a:ext cx="622185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Ref. </a:t>
            </a: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08</a:t>
            </a:r>
          </a:p>
          <a:p>
            <a:pPr>
              <a:buFont typeface="Wingdings" charset="2"/>
              <a:buChar char="Ø"/>
            </a:pPr>
            <a:endParaRPr lang="es-ES" sz="1900" u="sng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Descripción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s-ES" sz="1900" dirty="0" smtClean="0">
                <a:latin typeface="Trebuchet MS" panose="020B0603020202020204" pitchFamily="34" charset="0"/>
              </a:rPr>
              <a:t>Llaveros de goma con el tamaño adecuado para llevarlo a todos los sitios. Formas originales y variadas donde podrás colgar tus llaves, decorar tu mochila, estuches…</a:t>
            </a:r>
          </a:p>
          <a:p>
            <a:r>
              <a:rPr lang="es-ES" sz="1900" dirty="0" smtClean="0">
                <a:latin typeface="Trebuchet MS" panose="020B0603020202020204" pitchFamily="34" charset="0"/>
              </a:rPr>
              <a:t>Compra llaveros asturianos y lleva la tradición a todos  </a:t>
            </a:r>
            <a:r>
              <a:rPr lang="es-ES" sz="1900" dirty="0" smtClean="0">
                <a:latin typeface="Trebuchet MS" panose="020B0603020202020204" pitchFamily="34" charset="0"/>
              </a:rPr>
              <a:t>lados</a:t>
            </a: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Precio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3,1 €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/unidad</a:t>
            </a:r>
          </a:p>
          <a:p>
            <a:pPr algn="just">
              <a:buFont typeface="Wingdings" charset="2"/>
              <a:buChar char="Ø"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buFont typeface="Wingdings" charset="2"/>
              <a:buChar char="Ø"/>
            </a:pPr>
            <a:r>
              <a:rPr lang="es-ES" sz="1900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Gastos de envío no incluidos.</a:t>
            </a:r>
          </a:p>
          <a:p>
            <a:pPr>
              <a:buSzPct val="80000"/>
              <a:buFont typeface="Lucida Grande"/>
              <a:buChar char="►"/>
            </a:pPr>
            <a:endParaRPr lang="es-ES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16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70</TotalTime>
  <Words>833</Words>
  <Application>Microsoft Office PowerPoint</Application>
  <PresentationFormat>Personalizado</PresentationFormat>
  <Paragraphs>119</Paragraphs>
  <Slides>13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Faceta</vt:lpstr>
      <vt:lpstr>Catálogo WorkAst</vt:lpstr>
      <vt:lpstr>BOLLOS DE CHORIZO:</vt:lpstr>
      <vt:lpstr>Diapositiva 3</vt:lpstr>
      <vt:lpstr>Diapositiva 4</vt:lpstr>
      <vt:lpstr>Rosquillas Monjas</vt:lpstr>
      <vt:lpstr>ARROZ CON LECHE</vt:lpstr>
      <vt:lpstr>Diapositiva 7</vt:lpstr>
      <vt:lpstr>Pulseras étnicas</vt:lpstr>
      <vt:lpstr>Diapositiva 9</vt:lpstr>
      <vt:lpstr>Diapositiva 10</vt:lpstr>
      <vt:lpstr>Queso Cabrales D.O.P.</vt:lpstr>
      <vt:lpstr>Diapositiva 12</vt:lpstr>
      <vt:lpstr>Diapositiva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Rosquillas Monjas</dc:title>
  <dc:creator>CSI Oviedo - Equipo de Aula</dc:creator>
  <cp:lastModifiedBy>Carlos Y Angel Villazón Iglesias</cp:lastModifiedBy>
  <cp:revision>8</cp:revision>
  <dcterms:created xsi:type="dcterms:W3CDTF">2015-03-19T19:11:44Z</dcterms:created>
  <dcterms:modified xsi:type="dcterms:W3CDTF">2015-03-19T20:01:53Z</dcterms:modified>
</cp:coreProperties>
</file>