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22" autoAdjust="0"/>
    <p:restoredTop sz="94660"/>
  </p:normalViewPr>
  <p:slideViewPr>
    <p:cSldViewPr>
      <p:cViewPr>
        <p:scale>
          <a:sx n="40" d="100"/>
          <a:sy n="40" d="100"/>
        </p:scale>
        <p:origin x="-83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CFA25-0273-41B9-A72E-F56887465F34}" type="datetimeFigureOut">
              <a:rPr lang="en-US" smtClean="0"/>
              <a:t>5/29/2015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8A658-6FB8-417B-8AA1-F8B5FFD9F927}" type="slidenum">
              <a:rPr lang="es-ES_tradnl" smtClean="0"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1B68-7F08-44CA-B3D0-A23936277959}" type="datetimeFigureOut">
              <a:rPr lang="es-ES" smtClean="0"/>
              <a:pPr/>
              <a:t>29/05/2015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5F88-F27C-4169-BE1B-E0B0AE2B398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1B68-7F08-44CA-B3D0-A23936277959}" type="datetimeFigureOut">
              <a:rPr lang="es-ES" smtClean="0"/>
              <a:pPr/>
              <a:t>29/05/2015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5F88-F27C-4169-BE1B-E0B0AE2B398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1B68-7F08-44CA-B3D0-A23936277959}" type="datetimeFigureOut">
              <a:rPr lang="es-ES" smtClean="0"/>
              <a:pPr/>
              <a:t>29/05/2015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5F88-F27C-4169-BE1B-E0B0AE2B398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1B68-7F08-44CA-B3D0-A23936277959}" type="datetimeFigureOut">
              <a:rPr lang="es-ES" smtClean="0"/>
              <a:pPr/>
              <a:t>29/05/2015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5F88-F27C-4169-BE1B-E0B0AE2B398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1B68-7F08-44CA-B3D0-A23936277959}" type="datetimeFigureOut">
              <a:rPr lang="es-ES" smtClean="0"/>
              <a:pPr/>
              <a:t>29/05/2015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5F88-F27C-4169-BE1B-E0B0AE2B398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1B68-7F08-44CA-B3D0-A23936277959}" type="datetimeFigureOut">
              <a:rPr lang="es-ES" smtClean="0"/>
              <a:pPr/>
              <a:t>29/05/2015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5F88-F27C-4169-BE1B-E0B0AE2B398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1B68-7F08-44CA-B3D0-A23936277959}" type="datetimeFigureOut">
              <a:rPr lang="es-ES" smtClean="0"/>
              <a:pPr/>
              <a:t>29/05/2015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5F88-F27C-4169-BE1B-E0B0AE2B398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1B68-7F08-44CA-B3D0-A23936277959}" type="datetimeFigureOut">
              <a:rPr lang="es-ES" smtClean="0"/>
              <a:pPr/>
              <a:t>29/05/2015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5F88-F27C-4169-BE1B-E0B0AE2B398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1B68-7F08-44CA-B3D0-A23936277959}" type="datetimeFigureOut">
              <a:rPr lang="es-ES" smtClean="0"/>
              <a:pPr/>
              <a:t>29/05/2015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5F88-F27C-4169-BE1B-E0B0AE2B398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1B68-7F08-44CA-B3D0-A23936277959}" type="datetimeFigureOut">
              <a:rPr lang="es-ES" smtClean="0"/>
              <a:pPr/>
              <a:t>29/05/2015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5F88-F27C-4169-BE1B-E0B0AE2B398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1B68-7F08-44CA-B3D0-A23936277959}" type="datetimeFigureOut">
              <a:rPr lang="es-ES" smtClean="0"/>
              <a:pPr/>
              <a:t>29/05/2015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5F88-F27C-4169-BE1B-E0B0AE2B398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61B68-7F08-44CA-B3D0-A23936277959}" type="datetimeFigureOut">
              <a:rPr lang="es-ES" smtClean="0"/>
              <a:pPr/>
              <a:t>29/05/2015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C5F88-F27C-4169-BE1B-E0B0AE2B398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umno\Picture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7742" cy="6858024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85918" y="2214554"/>
            <a:ext cx="3857652" cy="142876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es-ES" dirty="0" smtClean="0">
                <a:latin typeface="Bauhaus 93" pitchFamily="82" charset="0"/>
              </a:rPr>
              <a:t>CATÁLOGO</a:t>
            </a:r>
            <a:endParaRPr lang="es-ES" dirty="0">
              <a:latin typeface="Bauhaus 93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  <a:latin typeface="Bauhaus 93" pitchFamily="82" charset="0"/>
              </a:rPr>
              <a:t>COOPERATIVA OLA</a:t>
            </a:r>
            <a:endParaRPr lang="es-ES" dirty="0">
              <a:solidFill>
                <a:schemeClr val="tx1"/>
              </a:solidFill>
              <a:latin typeface="Bauhaus 93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_tradnl" dirty="0"/>
          </a:p>
        </p:txBody>
      </p:sp>
      <p:pic>
        <p:nvPicPr>
          <p:cNvPr id="4" name="Picture 2" descr="C:\Users\alumno\Picture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742" y="-24"/>
            <a:ext cx="9147742" cy="6858024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685800" y="762000"/>
            <a:ext cx="7848600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s-ES_tradnl" sz="4400" dirty="0" smtClean="0">
                <a:latin typeface="Bauhaus 93" pitchFamily="82" charset="0"/>
              </a:rPr>
              <a:t>Visítanos en nuestro blog: cooperativaola.blogspot.com</a:t>
            </a:r>
            <a:endParaRPr lang="es-ES_tradnl" sz="4400" dirty="0">
              <a:latin typeface="Bauhaus 93" pitchFamily="82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85800" y="2895600"/>
            <a:ext cx="7772400" cy="200054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s-ES_tradnl" sz="4400" dirty="0" smtClean="0">
                <a:latin typeface="Bauhaus 93" pitchFamily="82" charset="0"/>
              </a:rPr>
              <a:t>Para realizar un pedido os dejamos nuestro correo: </a:t>
            </a:r>
            <a:r>
              <a:rPr lang="es-ES_tradnl" sz="3600" dirty="0" smtClean="0">
                <a:latin typeface="Bauhaus 93" pitchFamily="82" charset="0"/>
              </a:rPr>
              <a:t>cooperativaola@gmail.com</a:t>
            </a:r>
            <a:endParaRPr lang="es-ES_tradnl" sz="4400" dirty="0">
              <a:latin typeface="Bauhaus 93" pitchFamily="8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62000" y="5562600"/>
            <a:ext cx="76962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s-ES_tradnl" sz="3600" dirty="0" smtClean="0">
                <a:latin typeface="Bauhaus 93" pitchFamily="82" charset="0"/>
              </a:rPr>
              <a:t>Todos los gastos de envío incluidos.</a:t>
            </a:r>
            <a:endParaRPr lang="es-ES_tradnl" sz="3600" dirty="0">
              <a:latin typeface="Bauhaus 93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lumno\Pictures\descarga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948" y="0"/>
            <a:ext cx="9156948" cy="6929462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s-ES" dirty="0" smtClean="0">
                <a:latin typeface="Bauhaus 93" pitchFamily="82" charset="0"/>
              </a:rPr>
              <a:t>Macetas.</a:t>
            </a:r>
          </a:p>
          <a:p>
            <a:r>
              <a:rPr lang="es-ES" dirty="0" smtClean="0">
                <a:latin typeface="Bauhaus 93" pitchFamily="82" charset="0"/>
              </a:rPr>
              <a:t>Pulseras veraniegas.</a:t>
            </a:r>
          </a:p>
          <a:p>
            <a:r>
              <a:rPr lang="es-ES" dirty="0" smtClean="0">
                <a:latin typeface="Bauhaus 93" pitchFamily="82" charset="0"/>
              </a:rPr>
              <a:t>Estuches.</a:t>
            </a:r>
          </a:p>
          <a:p>
            <a:r>
              <a:rPr lang="es-ES" dirty="0" smtClean="0">
                <a:latin typeface="Bauhaus 93" pitchFamily="82" charset="0"/>
              </a:rPr>
              <a:t>Fulares</a:t>
            </a:r>
          </a:p>
          <a:p>
            <a:r>
              <a:rPr lang="es-ES" dirty="0" smtClean="0">
                <a:latin typeface="Bauhaus 93" pitchFamily="82" charset="0"/>
              </a:rPr>
              <a:t>Llaveros</a:t>
            </a:r>
          </a:p>
          <a:p>
            <a:r>
              <a:rPr lang="es-ES" dirty="0" smtClean="0">
                <a:latin typeface="Bauhaus 93" pitchFamily="82" charset="0"/>
              </a:rPr>
              <a:t>Abanicos</a:t>
            </a:r>
            <a:r>
              <a:rPr lang="es-ES" dirty="0" smtClean="0"/>
              <a:t> </a:t>
            </a:r>
          </a:p>
          <a:p>
            <a:r>
              <a:rPr lang="es-ES" dirty="0" smtClean="0">
                <a:latin typeface="Bauhaus 93" pitchFamily="82" charset="0"/>
                <a:ea typeface="Batang" pitchFamily="18" charset="-127"/>
              </a:rPr>
              <a:t>Collares</a:t>
            </a:r>
            <a:endParaRPr lang="es-ES" dirty="0" smtClean="0">
              <a:latin typeface="Bauhaus 93" pitchFamily="82" charset="0"/>
              <a:ea typeface="Batang" pitchFamily="18" charset="-127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85800" y="381000"/>
            <a:ext cx="7429552" cy="86177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s-ES" sz="3200" u="sng" dirty="0" smtClean="0">
                <a:latin typeface="Bauhaus 93" pitchFamily="82" charset="0"/>
              </a:rPr>
              <a:t>NUESTROS PRODUCTOS</a:t>
            </a:r>
            <a:endParaRPr lang="es-ES" sz="3200" u="sng" dirty="0" smtClean="0">
              <a:latin typeface="Bauhaus 93" pitchFamily="82" charset="0"/>
            </a:endParaRPr>
          </a:p>
          <a:p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índ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5135" cy="692946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es-ES" dirty="0" smtClean="0">
                <a:latin typeface="Bauhaus 93" pitchFamily="82" charset="0"/>
              </a:rPr>
              <a:t>Catálogo</a:t>
            </a:r>
            <a:endParaRPr lang="es-ES" dirty="0">
              <a:latin typeface="Bauhaus 93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2071678"/>
            <a:ext cx="8229600" cy="4286281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endParaRPr lang="es-ES" dirty="0" smtClean="0">
              <a:latin typeface="Bauhaus 93" pitchFamily="82" charset="0"/>
            </a:endParaRPr>
          </a:p>
          <a:p>
            <a:pPr>
              <a:buNone/>
            </a:pPr>
            <a:r>
              <a:rPr lang="es-ES" u="sng" dirty="0" smtClean="0">
                <a:latin typeface="Bauhaus 93" pitchFamily="82" charset="0"/>
              </a:rPr>
              <a:t>-Macetas: </a:t>
            </a:r>
          </a:p>
          <a:p>
            <a:pPr>
              <a:buNone/>
            </a:pPr>
            <a:r>
              <a:rPr lang="es-ES" dirty="0" smtClean="0">
                <a:latin typeface="Bauhaus 93" pitchFamily="82" charset="0"/>
              </a:rPr>
              <a:t>Macetas  decoradas </a:t>
            </a:r>
          </a:p>
          <a:p>
            <a:pPr>
              <a:buNone/>
            </a:pPr>
            <a:r>
              <a:rPr lang="es-ES" dirty="0" smtClean="0">
                <a:latin typeface="Bauhaus 93" pitchFamily="82" charset="0"/>
              </a:rPr>
              <a:t>artesanalmente con</a:t>
            </a:r>
          </a:p>
          <a:p>
            <a:pPr>
              <a:buNone/>
            </a:pPr>
            <a:r>
              <a:rPr lang="es-ES" dirty="0" smtClean="0">
                <a:latin typeface="Bauhaus 93" pitchFamily="82" charset="0"/>
              </a:rPr>
              <a:t>pinturas y con un </a:t>
            </a:r>
          </a:p>
          <a:p>
            <a:pPr>
              <a:buNone/>
            </a:pPr>
            <a:r>
              <a:rPr lang="es-ES" dirty="0" smtClean="0">
                <a:latin typeface="Bauhaus 93" pitchFamily="82" charset="0"/>
              </a:rPr>
              <a:t>bonito diseño.</a:t>
            </a:r>
          </a:p>
          <a:p>
            <a:pPr>
              <a:buNone/>
            </a:pPr>
            <a:r>
              <a:rPr lang="es-ES" b="1" dirty="0" smtClean="0">
                <a:latin typeface="Bauhaus 93" pitchFamily="82" charset="0"/>
              </a:rPr>
              <a:t>                                              PVP: 2,99 </a:t>
            </a:r>
            <a:r>
              <a:rPr lang="es-ES" dirty="0" smtClean="0">
                <a:latin typeface="Bauhaus 93" pitchFamily="82" charset="0"/>
              </a:rPr>
              <a:t>€</a:t>
            </a:r>
            <a:endParaRPr lang="es-ES" b="1" dirty="0" smtClean="0">
              <a:latin typeface="Bauhaus 93" pitchFamily="82" charset="0"/>
            </a:endParaRPr>
          </a:p>
        </p:txBody>
      </p:sp>
      <p:pic>
        <p:nvPicPr>
          <p:cNvPr id="6" name="5 Imagen" descr="Maceta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2285992"/>
            <a:ext cx="3857652" cy="292895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pulseras veranieg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8723" cy="6929462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es-ES" dirty="0" smtClean="0">
                <a:latin typeface="Bauhaus 93" pitchFamily="82" charset="0"/>
              </a:rPr>
              <a:t>Catálogo</a:t>
            </a:r>
            <a:endParaRPr lang="es-ES" dirty="0">
              <a:latin typeface="Bauhaus 93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09800"/>
            <a:ext cx="8305800" cy="426720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>
                <a:latin typeface="Bauhaus 93" pitchFamily="82" charset="0"/>
              </a:rPr>
              <a:t>-</a:t>
            </a:r>
            <a:r>
              <a:rPr lang="es-ES" u="sng" dirty="0" smtClean="0">
                <a:latin typeface="Bauhaus 93" pitchFamily="82" charset="0"/>
              </a:rPr>
              <a:t>Pulseras veraniegas</a:t>
            </a:r>
          </a:p>
          <a:p>
            <a:pPr>
              <a:buNone/>
            </a:pPr>
            <a:r>
              <a:rPr lang="es-ES" dirty="0" smtClean="0">
                <a:latin typeface="Bauhaus 93" pitchFamily="82" charset="0"/>
              </a:rPr>
              <a:t>Pulseras hechas a mano </a:t>
            </a:r>
          </a:p>
          <a:p>
            <a:pPr>
              <a:buNone/>
            </a:pPr>
            <a:r>
              <a:rPr lang="es-ES" dirty="0" smtClean="0">
                <a:latin typeface="Bauhaus 93" pitchFamily="82" charset="0"/>
              </a:rPr>
              <a:t>ideales para todo el </a:t>
            </a:r>
          </a:p>
          <a:p>
            <a:pPr>
              <a:buNone/>
            </a:pPr>
            <a:r>
              <a:rPr lang="es-ES" dirty="0" smtClean="0">
                <a:latin typeface="Bauhaus 93" pitchFamily="82" charset="0"/>
              </a:rPr>
              <a:t>verano. Varios diseños </a:t>
            </a:r>
          </a:p>
          <a:p>
            <a:pPr>
              <a:buNone/>
            </a:pPr>
            <a:r>
              <a:rPr lang="es-ES" dirty="0" smtClean="0">
                <a:latin typeface="Bauhaus 93" pitchFamily="82" charset="0"/>
              </a:rPr>
              <a:t>de pulsera.               </a:t>
            </a:r>
            <a:r>
              <a:rPr lang="es-ES" b="1" dirty="0" smtClean="0">
                <a:latin typeface="Bauhaus 93" pitchFamily="82" charset="0"/>
              </a:rPr>
              <a:t>           PVP: 1,99 </a:t>
            </a:r>
            <a:r>
              <a:rPr lang="es-ES" dirty="0" smtClean="0">
                <a:latin typeface="Bauhaus 93" pitchFamily="82" charset="0"/>
              </a:rPr>
              <a:t>€</a:t>
            </a:r>
            <a:r>
              <a:rPr lang="es-ES" b="1" dirty="0" smtClean="0">
                <a:latin typeface="Bauhaus 93" pitchFamily="82" charset="0"/>
              </a:rPr>
              <a:t> </a:t>
            </a:r>
            <a:endParaRPr lang="es-ES" b="1" dirty="0">
              <a:latin typeface="Bauhaus 93" pitchFamily="82" charset="0"/>
            </a:endParaRPr>
          </a:p>
        </p:txBody>
      </p:sp>
      <p:pic>
        <p:nvPicPr>
          <p:cNvPr id="1028" name="Picture 4" descr="Resultado de imagen de pulseras veranieg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2286000"/>
            <a:ext cx="2857505" cy="28448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originalvigo.hol.es/wp-content/uploads/2014/01/00106621954178____1__225x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es-ES" dirty="0" smtClean="0">
                <a:latin typeface="Bauhaus 93" pitchFamily="82" charset="0"/>
              </a:rPr>
              <a:t>Catálogo</a:t>
            </a:r>
            <a:endParaRPr lang="es-ES" dirty="0">
              <a:latin typeface="Bauhaus 93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500462"/>
          </a:xfrm>
          <a:blipFill>
            <a:blip r:embed="rId3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u="sng" dirty="0" smtClean="0">
                <a:latin typeface="Bauhaus 93" pitchFamily="82" charset="0"/>
              </a:rPr>
              <a:t>-Estuches</a:t>
            </a:r>
          </a:p>
          <a:p>
            <a:pPr>
              <a:buNone/>
            </a:pPr>
            <a:r>
              <a:rPr lang="es-ES" dirty="0" smtClean="0">
                <a:latin typeface="Bauhaus 93" pitchFamily="82" charset="0"/>
              </a:rPr>
              <a:t>Más grandes en el interior</a:t>
            </a:r>
          </a:p>
          <a:p>
            <a:pPr>
              <a:buNone/>
            </a:pPr>
            <a:r>
              <a:rPr lang="es-ES" dirty="0" smtClean="0">
                <a:latin typeface="Bauhaus 93" pitchFamily="82" charset="0"/>
              </a:rPr>
              <a:t>y bonitos por el exterior</a:t>
            </a:r>
          </a:p>
          <a:p>
            <a:pPr>
              <a:buNone/>
            </a:pPr>
            <a:endParaRPr lang="es-ES" dirty="0" smtClean="0">
              <a:latin typeface="Bauhaus 93" pitchFamily="82" charset="0"/>
            </a:endParaRPr>
          </a:p>
          <a:p>
            <a:pPr>
              <a:buNone/>
            </a:pPr>
            <a:r>
              <a:rPr lang="es-ES" b="1" dirty="0" smtClean="0">
                <a:latin typeface="Bauhaus 93" pitchFamily="82" charset="0"/>
              </a:rPr>
              <a:t>                                                PVP: 3,99 </a:t>
            </a:r>
            <a:r>
              <a:rPr lang="es-ES" dirty="0" smtClean="0">
                <a:latin typeface="Bauhaus 93" pitchFamily="82" charset="0"/>
              </a:rPr>
              <a:t>€</a:t>
            </a:r>
          </a:p>
          <a:p>
            <a:pPr>
              <a:buNone/>
            </a:pPr>
            <a:endParaRPr lang="es-ES" b="1" dirty="0" smtClean="0">
              <a:latin typeface="Bauhaus 93" pitchFamily="82" charset="0"/>
            </a:endParaRPr>
          </a:p>
          <a:p>
            <a:pPr>
              <a:buNone/>
            </a:pPr>
            <a:endParaRPr lang="es-ES" dirty="0" smtClean="0">
              <a:latin typeface="Bauhaus 93" pitchFamily="82" charset="0"/>
            </a:endParaRPr>
          </a:p>
          <a:p>
            <a:pPr>
              <a:buNone/>
            </a:pPr>
            <a:endParaRPr lang="es-ES" u="sng" dirty="0">
              <a:latin typeface="Bauhaus 93" pitchFamily="82" charset="0"/>
            </a:endParaRPr>
          </a:p>
        </p:txBody>
      </p:sp>
      <p:pic>
        <p:nvPicPr>
          <p:cNvPr id="17416" name="Picture 8" descr="http://static.deskidea.net/es/img2/2013/05/spi132707-1626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428868"/>
            <a:ext cx="3071834" cy="26432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alumno\Downloads\fulares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es-ES" dirty="0" smtClean="0">
                <a:latin typeface="Bauhaus 93" pitchFamily="82" charset="0"/>
              </a:rPr>
              <a:t>Catálogo</a:t>
            </a:r>
            <a:endParaRPr lang="es-ES" dirty="0">
              <a:latin typeface="Bauhaus 93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357430"/>
            <a:ext cx="8229600" cy="3286148"/>
          </a:xfrm>
          <a:blipFill>
            <a:blip r:embed="rId3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u="sng" dirty="0" smtClean="0">
                <a:latin typeface="Bauhaus 93" pitchFamily="82" charset="0"/>
              </a:rPr>
              <a:t>-Fulares</a:t>
            </a:r>
          </a:p>
          <a:p>
            <a:pPr>
              <a:buNone/>
            </a:pPr>
            <a:r>
              <a:rPr lang="es-ES" dirty="0" smtClean="0">
                <a:latin typeface="Bauhaus 93" pitchFamily="82" charset="0"/>
              </a:rPr>
              <a:t>Ideales para </a:t>
            </a:r>
          </a:p>
          <a:p>
            <a:pPr>
              <a:buNone/>
            </a:pPr>
            <a:r>
              <a:rPr lang="es-ES" dirty="0" smtClean="0">
                <a:latin typeface="Bauhaus 93" pitchFamily="82" charset="0"/>
              </a:rPr>
              <a:t>La primavera, </a:t>
            </a:r>
          </a:p>
          <a:p>
            <a:pPr>
              <a:buNone/>
            </a:pPr>
            <a:r>
              <a:rPr lang="es-ES" dirty="0" smtClean="0">
                <a:latin typeface="Bauhaus 93" pitchFamily="82" charset="0"/>
              </a:rPr>
              <a:t>Coloridos</a:t>
            </a:r>
          </a:p>
          <a:p>
            <a:pPr>
              <a:buNone/>
            </a:pPr>
            <a:r>
              <a:rPr lang="es-ES" dirty="0">
                <a:latin typeface="Bauhaus 93" pitchFamily="82" charset="0"/>
              </a:rPr>
              <a:t>y</a:t>
            </a:r>
            <a:r>
              <a:rPr lang="es-ES" dirty="0" smtClean="0">
                <a:latin typeface="Bauhaus 93" pitchFamily="82" charset="0"/>
              </a:rPr>
              <a:t> divertidos.         P.V.P: 4.OO €</a:t>
            </a:r>
          </a:p>
        </p:txBody>
      </p:sp>
      <p:pic>
        <p:nvPicPr>
          <p:cNvPr id="1026" name="Picture 2" descr="http://www.emquedabe.com/wp-content/uploads/2013/02/pack-de-4-panuelos-estampados-precios-mayoristas-chalinas_MLA-F-3020054639_082012-e1360827549802-630x4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4206" y="2357430"/>
            <a:ext cx="4183876" cy="26432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3" grpI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lumno\Downloads\llaver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es-ES" dirty="0" smtClean="0">
                <a:latin typeface="Bauhaus 93" pitchFamily="82" charset="0"/>
              </a:rPr>
              <a:t>Catálogo</a:t>
            </a:r>
            <a:endParaRPr lang="es-ES" dirty="0">
              <a:latin typeface="Bauhaus 93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357430"/>
            <a:ext cx="8229600" cy="3375826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u="sng" dirty="0" smtClean="0">
                <a:latin typeface="Bauhaus 93" pitchFamily="82" charset="0"/>
              </a:rPr>
              <a:t>-Llaveros</a:t>
            </a:r>
          </a:p>
          <a:p>
            <a:pPr>
              <a:buNone/>
            </a:pPr>
            <a:r>
              <a:rPr lang="es-ES" dirty="0" smtClean="0">
                <a:latin typeface="Bauhaus 93" pitchFamily="82" charset="0"/>
              </a:rPr>
              <a:t>Decora tus llaves de casa </a:t>
            </a:r>
          </a:p>
          <a:p>
            <a:pPr>
              <a:buNone/>
            </a:pPr>
            <a:r>
              <a:rPr lang="es-ES" dirty="0">
                <a:latin typeface="Bauhaus 93" pitchFamily="82" charset="0"/>
              </a:rPr>
              <a:t>c</a:t>
            </a:r>
            <a:r>
              <a:rPr lang="es-ES" dirty="0" smtClean="0">
                <a:latin typeface="Bauhaus 93" pitchFamily="82" charset="0"/>
              </a:rPr>
              <a:t>on estos ideales colgantes.</a:t>
            </a:r>
          </a:p>
          <a:p>
            <a:pPr>
              <a:buNone/>
            </a:pPr>
            <a:r>
              <a:rPr lang="es-ES" dirty="0" smtClean="0">
                <a:latin typeface="Bauhaus 93" pitchFamily="82" charset="0"/>
              </a:rPr>
              <a:t>P.V.P: 1.00 €</a:t>
            </a:r>
          </a:p>
        </p:txBody>
      </p:sp>
      <p:pic>
        <p:nvPicPr>
          <p:cNvPr id="19459" name="Picture 3" descr="C:\Users\alumno\Downloads\rfid_keyring_55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357430"/>
            <a:ext cx="2714644" cy="27146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3" grpI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lumno\Downloads\índi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853"/>
            <a:ext cx="9144000" cy="6864853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es-ES" dirty="0" smtClean="0">
                <a:latin typeface="Bauhaus 93" pitchFamily="82" charset="0"/>
              </a:rPr>
              <a:t>Catálogo</a:t>
            </a:r>
            <a:endParaRPr lang="es-ES" dirty="0">
              <a:latin typeface="Bauhaus 93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357430"/>
            <a:ext cx="8229600" cy="3519842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>
                <a:latin typeface="Bauhaus 93" pitchFamily="82" charset="0"/>
              </a:rPr>
              <a:t>-</a:t>
            </a:r>
            <a:r>
              <a:rPr lang="es-ES" u="sng" dirty="0" smtClean="0">
                <a:latin typeface="Bauhaus 93" pitchFamily="82" charset="0"/>
              </a:rPr>
              <a:t>Abanicos</a:t>
            </a:r>
          </a:p>
          <a:p>
            <a:pPr>
              <a:buNone/>
            </a:pPr>
            <a:r>
              <a:rPr lang="es-ES" dirty="0" smtClean="0">
                <a:latin typeface="Bauhaus 93" pitchFamily="82" charset="0"/>
              </a:rPr>
              <a:t>Para paliar el caluroso</a:t>
            </a:r>
          </a:p>
          <a:p>
            <a:pPr>
              <a:buNone/>
            </a:pPr>
            <a:r>
              <a:rPr lang="es-ES" dirty="0">
                <a:latin typeface="Bauhaus 93" pitchFamily="82" charset="0"/>
              </a:rPr>
              <a:t>v</a:t>
            </a:r>
            <a:r>
              <a:rPr lang="es-ES" dirty="0" smtClean="0">
                <a:latin typeface="Bauhaus 93" pitchFamily="82" charset="0"/>
              </a:rPr>
              <a:t>erano de forma</a:t>
            </a:r>
          </a:p>
          <a:p>
            <a:pPr>
              <a:buNone/>
            </a:pPr>
            <a:r>
              <a:rPr lang="es-ES" dirty="0">
                <a:latin typeface="Bauhaus 93" pitchFamily="82" charset="0"/>
              </a:rPr>
              <a:t>d</a:t>
            </a:r>
            <a:r>
              <a:rPr lang="es-ES" dirty="0" smtClean="0">
                <a:latin typeface="Bauhaus 93" pitchFamily="82" charset="0"/>
              </a:rPr>
              <a:t>ivertida.</a:t>
            </a:r>
          </a:p>
          <a:p>
            <a:pPr>
              <a:buNone/>
            </a:pPr>
            <a:r>
              <a:rPr lang="es-ES" dirty="0" smtClean="0">
                <a:latin typeface="Bauhaus 93" pitchFamily="82" charset="0"/>
              </a:rPr>
              <a:t>P.V.P: </a:t>
            </a:r>
            <a:r>
              <a:rPr lang="es-ES" dirty="0" smtClean="0">
                <a:latin typeface="Bauhaus 93" pitchFamily="82" charset="0"/>
              </a:rPr>
              <a:t>3.00</a:t>
            </a:r>
            <a:r>
              <a:rPr lang="es-ES" dirty="0" smtClean="0">
                <a:latin typeface="Bauhaus 93" pitchFamily="82" charset="0"/>
              </a:rPr>
              <a:t>€</a:t>
            </a:r>
            <a:endParaRPr lang="es-ES" dirty="0">
              <a:latin typeface="Bauhaus 93" pitchFamily="82" charset="0"/>
            </a:endParaRPr>
          </a:p>
        </p:txBody>
      </p:sp>
      <p:pic>
        <p:nvPicPr>
          <p:cNvPr id="20483" name="Picture 3" descr="C:\Users\alumno\Downloads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8024" y="2428868"/>
            <a:ext cx="3784504" cy="25717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3" grpI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lumno\Download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03"/>
            <a:ext cx="9144000" cy="6855197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es-ES" dirty="0" smtClean="0">
                <a:latin typeface="Bauhaus 93" pitchFamily="82" charset="0"/>
              </a:rPr>
              <a:t>Catálogo</a:t>
            </a:r>
            <a:endParaRPr lang="es-ES" dirty="0">
              <a:latin typeface="Bauhaus 93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357430"/>
            <a:ext cx="8229600" cy="3447834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u="sng" dirty="0" smtClean="0">
                <a:latin typeface="Bauhaus 93" pitchFamily="82" charset="0"/>
              </a:rPr>
              <a:t>-Collares</a:t>
            </a:r>
          </a:p>
          <a:p>
            <a:pPr>
              <a:buNone/>
            </a:pPr>
            <a:r>
              <a:rPr lang="es-ES" dirty="0" smtClean="0">
                <a:latin typeface="Bauhaus 93" pitchFamily="82" charset="0"/>
              </a:rPr>
              <a:t>Tanto para tu día a día</a:t>
            </a:r>
          </a:p>
          <a:p>
            <a:pPr>
              <a:buNone/>
            </a:pPr>
            <a:r>
              <a:rPr lang="es-ES" dirty="0">
                <a:latin typeface="Bauhaus 93" pitchFamily="82" charset="0"/>
              </a:rPr>
              <a:t>c</a:t>
            </a:r>
            <a:r>
              <a:rPr lang="es-ES" dirty="0" smtClean="0">
                <a:latin typeface="Bauhaus 93" pitchFamily="82" charset="0"/>
              </a:rPr>
              <a:t>omo para una fiesta.</a:t>
            </a:r>
          </a:p>
          <a:p>
            <a:pPr>
              <a:buNone/>
            </a:pPr>
            <a:r>
              <a:rPr lang="es-ES" dirty="0" smtClean="0">
                <a:latin typeface="Bauhaus 93" pitchFamily="82" charset="0"/>
              </a:rPr>
              <a:t>P.V.P: 3.99€</a:t>
            </a:r>
            <a:endParaRPr lang="es-ES" dirty="0">
              <a:latin typeface="Bauhaus 93" pitchFamily="82" charset="0"/>
            </a:endParaRPr>
          </a:p>
        </p:txBody>
      </p:sp>
      <p:pic>
        <p:nvPicPr>
          <p:cNvPr id="21507" name="Picture 3" descr="C:\Users\alumno\Downloads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450299"/>
            <a:ext cx="3405194" cy="25407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3" grpId="1" build="p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167</Words>
  <Application>Microsoft Office PowerPoint</Application>
  <PresentationFormat>Presentación en pantalla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CATÁLOGO</vt:lpstr>
      <vt:lpstr>Diapositiva 2</vt:lpstr>
      <vt:lpstr>Catálogo</vt:lpstr>
      <vt:lpstr>Catálogo</vt:lpstr>
      <vt:lpstr>Catálogo</vt:lpstr>
      <vt:lpstr>Catálogo</vt:lpstr>
      <vt:lpstr>Catálogo</vt:lpstr>
      <vt:lpstr>Catálogo</vt:lpstr>
      <vt:lpstr>Catálogo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</dc:title>
  <dc:creator>alumno</dc:creator>
  <cp:lastModifiedBy>alumno</cp:lastModifiedBy>
  <cp:revision>28</cp:revision>
  <dcterms:created xsi:type="dcterms:W3CDTF">2015-02-27T07:57:21Z</dcterms:created>
  <dcterms:modified xsi:type="dcterms:W3CDTF">2015-05-29T07:22:18Z</dcterms:modified>
</cp:coreProperties>
</file>