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34D2CC-B436-424A-AD14-8F9788AD4D2E}" type="doc">
      <dgm:prSet loTypeId="urn:microsoft.com/office/officeart/2005/8/layout/default#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S_tradnl"/>
        </a:p>
      </dgm:t>
    </dgm:pt>
    <dgm:pt modelId="{4512BD4D-87F5-40D6-9B90-FA288E1E4246}">
      <dgm:prSet phldrT="[Texto]" custT="1"/>
      <dgm:spPr/>
      <dgm:t>
        <a:bodyPr/>
        <a:lstStyle/>
        <a:p>
          <a:r>
            <a:rPr lang="es-ES_tradnl" sz="2000" dirty="0" smtClean="0"/>
            <a:t>SECRETARIA:</a:t>
          </a:r>
        </a:p>
        <a:p>
          <a:r>
            <a:rPr lang="es-ES_tradnl" sz="2000" dirty="0" smtClean="0"/>
            <a:t>Sara Blanco</a:t>
          </a:r>
          <a:endParaRPr lang="es-ES_tradnl" sz="2000" dirty="0"/>
        </a:p>
      </dgm:t>
    </dgm:pt>
    <dgm:pt modelId="{7AEC04C7-8826-4962-B584-BEA1ACCE871A}" type="parTrans" cxnId="{EDA8150A-1828-40A6-A7DD-9983E04CC4E7}">
      <dgm:prSet/>
      <dgm:spPr/>
      <dgm:t>
        <a:bodyPr/>
        <a:lstStyle/>
        <a:p>
          <a:endParaRPr lang="es-ES_tradnl"/>
        </a:p>
      </dgm:t>
    </dgm:pt>
    <dgm:pt modelId="{6A3E4D72-C5C4-4774-97D3-297A707F1E0E}" type="sibTrans" cxnId="{EDA8150A-1828-40A6-A7DD-9983E04CC4E7}">
      <dgm:prSet/>
      <dgm:spPr/>
      <dgm:t>
        <a:bodyPr/>
        <a:lstStyle/>
        <a:p>
          <a:endParaRPr lang="es-ES_tradnl"/>
        </a:p>
      </dgm:t>
    </dgm:pt>
    <dgm:pt modelId="{8E3A0658-C82E-4C8A-84F6-59A79F79A511}">
      <dgm:prSet phldrT="[Texto]" custT="1"/>
      <dgm:spPr/>
      <dgm:t>
        <a:bodyPr/>
        <a:lstStyle/>
        <a:p>
          <a:r>
            <a:rPr lang="es-ES_tradnl" sz="2000" dirty="0" smtClean="0"/>
            <a:t>PRESIDENTE:</a:t>
          </a:r>
        </a:p>
        <a:p>
          <a:r>
            <a:rPr lang="es-ES_tradnl" sz="2000" dirty="0" smtClean="0"/>
            <a:t>Pablo Rodríguez</a:t>
          </a:r>
          <a:endParaRPr lang="es-ES_tradnl" sz="2000" dirty="0"/>
        </a:p>
      </dgm:t>
    </dgm:pt>
    <dgm:pt modelId="{C4564717-43E1-47DC-BA75-F88B18B30E2D}" type="parTrans" cxnId="{5561FFDE-FA73-4B05-82F9-13F467D9F16F}">
      <dgm:prSet/>
      <dgm:spPr/>
      <dgm:t>
        <a:bodyPr/>
        <a:lstStyle/>
        <a:p>
          <a:endParaRPr lang="es-ES_tradnl"/>
        </a:p>
      </dgm:t>
    </dgm:pt>
    <dgm:pt modelId="{EF9F6785-7844-4B5C-83AB-CDDDA853014B}" type="sibTrans" cxnId="{5561FFDE-FA73-4B05-82F9-13F467D9F16F}">
      <dgm:prSet/>
      <dgm:spPr/>
      <dgm:t>
        <a:bodyPr/>
        <a:lstStyle/>
        <a:p>
          <a:endParaRPr lang="es-ES_tradnl"/>
        </a:p>
      </dgm:t>
    </dgm:pt>
    <dgm:pt modelId="{904AD70E-45AF-49E8-B9AD-7DF8B87151BE}">
      <dgm:prSet phldrT="[Texto]" custT="1"/>
      <dgm:spPr/>
      <dgm:t>
        <a:bodyPr/>
        <a:lstStyle/>
        <a:p>
          <a:r>
            <a:rPr lang="es-ES_tradnl" sz="2000" dirty="0" smtClean="0"/>
            <a:t>TESORERO:</a:t>
          </a:r>
        </a:p>
        <a:p>
          <a:r>
            <a:rPr lang="es-ES_tradnl" sz="2000" dirty="0" smtClean="0"/>
            <a:t>Arturo García</a:t>
          </a:r>
          <a:endParaRPr lang="es-ES_tradnl" sz="2000" dirty="0"/>
        </a:p>
      </dgm:t>
    </dgm:pt>
    <dgm:pt modelId="{A8A4C6CA-7EBE-4C59-85B8-EEFDC1555A48}" type="parTrans" cxnId="{E51133B4-3174-4EA7-AB0B-02A30AD7C8C4}">
      <dgm:prSet/>
      <dgm:spPr/>
      <dgm:t>
        <a:bodyPr/>
        <a:lstStyle/>
        <a:p>
          <a:endParaRPr lang="es-ES_tradnl"/>
        </a:p>
      </dgm:t>
    </dgm:pt>
    <dgm:pt modelId="{0438E327-9E24-4846-BDB1-9425F0CB4502}" type="sibTrans" cxnId="{E51133B4-3174-4EA7-AB0B-02A30AD7C8C4}">
      <dgm:prSet/>
      <dgm:spPr/>
      <dgm:t>
        <a:bodyPr/>
        <a:lstStyle/>
        <a:p>
          <a:endParaRPr lang="es-ES_tradnl"/>
        </a:p>
      </dgm:t>
    </dgm:pt>
    <dgm:pt modelId="{7E9BDE21-4FC9-44F1-B431-BD8D90E46841}">
      <dgm:prSet custT="1"/>
      <dgm:spPr/>
      <dgm:t>
        <a:bodyPr/>
        <a:lstStyle/>
        <a:p>
          <a:r>
            <a:rPr lang="es-ES_tradnl" sz="2000" dirty="0" smtClean="0"/>
            <a:t>INGENIERO TÉCNICO:</a:t>
          </a:r>
        </a:p>
        <a:p>
          <a:r>
            <a:rPr lang="es-ES_tradnl" sz="2000" dirty="0" smtClean="0"/>
            <a:t>Raúl Quirós</a:t>
          </a:r>
          <a:endParaRPr lang="es-ES_tradnl" sz="2000" dirty="0"/>
        </a:p>
      </dgm:t>
    </dgm:pt>
    <dgm:pt modelId="{9273511D-C3E1-4054-AC25-8ACB34C4EB15}" type="parTrans" cxnId="{2039AE60-8DFB-4E55-B096-5D2917455E6D}">
      <dgm:prSet/>
      <dgm:spPr/>
      <dgm:t>
        <a:bodyPr/>
        <a:lstStyle/>
        <a:p>
          <a:endParaRPr lang="es-ES_tradnl"/>
        </a:p>
      </dgm:t>
    </dgm:pt>
    <dgm:pt modelId="{FE1A496B-D1D9-4981-BD97-72F701C604C8}" type="sibTrans" cxnId="{2039AE60-8DFB-4E55-B096-5D2917455E6D}">
      <dgm:prSet/>
      <dgm:spPr/>
      <dgm:t>
        <a:bodyPr/>
        <a:lstStyle/>
        <a:p>
          <a:endParaRPr lang="es-ES_tradnl"/>
        </a:p>
      </dgm:t>
    </dgm:pt>
    <dgm:pt modelId="{77816BDD-300C-4F7C-94CF-35854D0561A5}">
      <dgm:prSet custT="1"/>
      <dgm:spPr/>
      <dgm:t>
        <a:bodyPr/>
        <a:lstStyle/>
        <a:p>
          <a:r>
            <a:rPr lang="es-ES_tradnl" sz="2000" dirty="0" smtClean="0"/>
            <a:t>SECRETARIA SUPLENTE:</a:t>
          </a:r>
        </a:p>
        <a:p>
          <a:r>
            <a:rPr lang="es-ES_tradnl" sz="2000" dirty="0" smtClean="0"/>
            <a:t>Rosalía de la Cruz</a:t>
          </a:r>
          <a:endParaRPr lang="es-ES_tradnl" sz="2000" dirty="0"/>
        </a:p>
      </dgm:t>
    </dgm:pt>
    <dgm:pt modelId="{C1052D9A-98A1-4E9C-8733-777B5927F6C7}" type="parTrans" cxnId="{BBB54C78-917E-4726-A8F4-C06F788A626E}">
      <dgm:prSet/>
      <dgm:spPr/>
      <dgm:t>
        <a:bodyPr/>
        <a:lstStyle/>
        <a:p>
          <a:endParaRPr lang="es-ES_tradnl"/>
        </a:p>
      </dgm:t>
    </dgm:pt>
    <dgm:pt modelId="{9025C885-A5E4-4BB3-A1A1-E130BE16DEDB}" type="sibTrans" cxnId="{BBB54C78-917E-4726-A8F4-C06F788A626E}">
      <dgm:prSet/>
      <dgm:spPr/>
      <dgm:t>
        <a:bodyPr/>
        <a:lstStyle/>
        <a:p>
          <a:endParaRPr lang="es-ES_tradnl"/>
        </a:p>
      </dgm:t>
    </dgm:pt>
    <dgm:pt modelId="{43C6FFFF-3D1E-4913-910B-DDE2614854DF}">
      <dgm:prSet/>
      <dgm:spPr/>
      <dgm:t>
        <a:bodyPr/>
        <a:lstStyle/>
        <a:p>
          <a:r>
            <a:rPr lang="es-ES_tradnl" dirty="0" smtClean="0"/>
            <a:t>MARKETING:</a:t>
          </a:r>
        </a:p>
        <a:p>
          <a:r>
            <a:rPr lang="es-ES_tradnl" dirty="0" smtClean="0"/>
            <a:t>Raúl Márquez</a:t>
          </a:r>
        </a:p>
        <a:p>
          <a:r>
            <a:rPr lang="es-ES_tradnl" dirty="0" smtClean="0"/>
            <a:t>Miguel </a:t>
          </a:r>
          <a:r>
            <a:rPr lang="es-ES_tradnl" dirty="0" err="1" smtClean="0"/>
            <a:t>Gaviro</a:t>
          </a:r>
          <a:endParaRPr lang="es-ES_tradnl" dirty="0"/>
        </a:p>
      </dgm:t>
    </dgm:pt>
    <dgm:pt modelId="{70371BD3-1B98-402A-80D4-19BDC170617A}" type="parTrans" cxnId="{8EA56244-DA66-4A8D-BEC9-D72DBB7C4345}">
      <dgm:prSet/>
      <dgm:spPr/>
      <dgm:t>
        <a:bodyPr/>
        <a:lstStyle/>
        <a:p>
          <a:endParaRPr lang="es-ES_tradnl"/>
        </a:p>
      </dgm:t>
    </dgm:pt>
    <dgm:pt modelId="{1B8A1072-0909-4780-9A94-E35BE48A2337}" type="sibTrans" cxnId="{8EA56244-DA66-4A8D-BEC9-D72DBB7C4345}">
      <dgm:prSet/>
      <dgm:spPr/>
      <dgm:t>
        <a:bodyPr/>
        <a:lstStyle/>
        <a:p>
          <a:endParaRPr lang="es-ES_tradnl"/>
        </a:p>
      </dgm:t>
    </dgm:pt>
    <dgm:pt modelId="{BD1354CD-A8C4-4D68-8DF2-E2B6D7140604}">
      <dgm:prSet/>
      <dgm:spPr/>
      <dgm:t>
        <a:bodyPr/>
        <a:lstStyle/>
        <a:p>
          <a:r>
            <a:rPr lang="es-ES_tradnl" dirty="0" smtClean="0"/>
            <a:t>COMPRA Y VENTA:</a:t>
          </a:r>
        </a:p>
        <a:p>
          <a:r>
            <a:rPr lang="es-ES_tradnl" dirty="0" smtClean="0"/>
            <a:t>Inés Centeno</a:t>
          </a:r>
        </a:p>
        <a:p>
          <a:r>
            <a:rPr lang="es-ES_tradnl" dirty="0" smtClean="0"/>
            <a:t>Daniel  Rodríguez</a:t>
          </a:r>
          <a:endParaRPr lang="es-ES_tradnl" dirty="0"/>
        </a:p>
      </dgm:t>
    </dgm:pt>
    <dgm:pt modelId="{6309F723-2EB3-401D-BC57-A6CB89E0165C}" type="parTrans" cxnId="{5499B453-21B1-43FA-8DA1-AF66441E6E7D}">
      <dgm:prSet/>
      <dgm:spPr/>
      <dgm:t>
        <a:bodyPr/>
        <a:lstStyle/>
        <a:p>
          <a:endParaRPr lang="es-ES_tradnl"/>
        </a:p>
      </dgm:t>
    </dgm:pt>
    <dgm:pt modelId="{2323DB53-28BB-49A6-80EC-29FB1D0AF862}" type="sibTrans" cxnId="{5499B453-21B1-43FA-8DA1-AF66441E6E7D}">
      <dgm:prSet/>
      <dgm:spPr/>
      <dgm:t>
        <a:bodyPr/>
        <a:lstStyle/>
        <a:p>
          <a:endParaRPr lang="es-ES_tradnl"/>
        </a:p>
      </dgm:t>
    </dgm:pt>
    <dgm:pt modelId="{05699792-0C0A-433B-ABF3-DED58EE8E526}">
      <dgm:prSet/>
      <dgm:spPr/>
      <dgm:t>
        <a:bodyPr/>
        <a:lstStyle/>
        <a:p>
          <a:r>
            <a:rPr lang="es-ES_tradnl" dirty="0" smtClean="0"/>
            <a:t>PRODUCCIÓN:</a:t>
          </a:r>
        </a:p>
        <a:p>
          <a:r>
            <a:rPr lang="es-ES_tradnl" dirty="0" smtClean="0"/>
            <a:t>Daniel </a:t>
          </a:r>
          <a:r>
            <a:rPr lang="es-ES_tradnl" dirty="0" err="1" smtClean="0"/>
            <a:t>Guareño</a:t>
          </a:r>
          <a:endParaRPr lang="es-ES_tradnl" dirty="0" smtClean="0"/>
        </a:p>
        <a:p>
          <a:r>
            <a:rPr lang="es-ES_tradnl" dirty="0" smtClean="0"/>
            <a:t>Alejandro Acedo</a:t>
          </a:r>
          <a:endParaRPr lang="es-ES_tradnl" dirty="0"/>
        </a:p>
      </dgm:t>
    </dgm:pt>
    <dgm:pt modelId="{16F5C9EC-22A8-447E-B1D1-02B0078E0F34}" type="parTrans" cxnId="{FAB4C45F-5F42-49E2-99A4-EFB0553A6BDC}">
      <dgm:prSet/>
      <dgm:spPr/>
      <dgm:t>
        <a:bodyPr/>
        <a:lstStyle/>
        <a:p>
          <a:endParaRPr lang="es-ES_tradnl"/>
        </a:p>
      </dgm:t>
    </dgm:pt>
    <dgm:pt modelId="{7523CDF7-68FF-47EF-9352-725AA64C7C78}" type="sibTrans" cxnId="{FAB4C45F-5F42-49E2-99A4-EFB0553A6BDC}">
      <dgm:prSet/>
      <dgm:spPr/>
      <dgm:t>
        <a:bodyPr/>
        <a:lstStyle/>
        <a:p>
          <a:endParaRPr lang="es-ES_tradnl"/>
        </a:p>
      </dgm:t>
    </dgm:pt>
    <dgm:pt modelId="{92E4F107-8535-4263-82E5-EC4F1749D89E}" type="pres">
      <dgm:prSet presAssocID="{DE34D2CC-B436-424A-AD14-8F9788AD4D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D4A12DE-5349-482D-B3C7-4058382CC605}" type="pres">
      <dgm:prSet presAssocID="{4512BD4D-87F5-40D6-9B90-FA288E1E4246}" presName="node" presStyleLbl="node1" presStyleIdx="0" presStyleCnt="8" custScaleX="34463" custScaleY="21205" custLinFactNeighborX="25230" custLinFactNeighborY="1326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4D73825-3E0A-47C8-B6B2-85ABBA0AD280}" type="pres">
      <dgm:prSet presAssocID="{6A3E4D72-C5C4-4774-97D3-297A707F1E0E}" presName="sibTrans" presStyleCnt="0"/>
      <dgm:spPr/>
    </dgm:pt>
    <dgm:pt modelId="{E4532047-3376-4938-9461-1E2A35F6F882}" type="pres">
      <dgm:prSet presAssocID="{77816BDD-300C-4F7C-94CF-35854D0561A5}" presName="node" presStyleLbl="node1" presStyleIdx="1" presStyleCnt="8" custFlipVert="0" custScaleX="37297" custScaleY="30620" custLinFactNeighborX="-34168" custLinFactNeighborY="5052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F8419E4-A28B-4269-A846-784CFAA573F0}" type="pres">
      <dgm:prSet presAssocID="{9025C885-A5E4-4BB3-A1A1-E130BE16DEDB}" presName="sibTrans" presStyleCnt="0"/>
      <dgm:spPr/>
    </dgm:pt>
    <dgm:pt modelId="{88537466-1F15-40FE-8679-69FAA7A4941B}" type="pres">
      <dgm:prSet presAssocID="{8E3A0658-C82E-4C8A-84F6-59A79F79A511}" presName="node" presStyleLbl="node1" presStyleIdx="2" presStyleCnt="8" custScaleX="44865" custScaleY="19272" custLinFactNeighborX="-44507" custLinFactNeighborY="-3103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C068C3A-513A-4FEB-846A-12DE7311B230}" type="pres">
      <dgm:prSet presAssocID="{EF9F6785-7844-4B5C-83AB-CDDDA853014B}" presName="sibTrans" presStyleCnt="0"/>
      <dgm:spPr/>
    </dgm:pt>
    <dgm:pt modelId="{32D76CC3-E1E4-4196-A6F3-B2BED809AA1A}" type="pres">
      <dgm:prSet presAssocID="{904AD70E-45AF-49E8-B9AD-7DF8B87151BE}" presName="node" presStyleLbl="node1" presStyleIdx="3" presStyleCnt="8" custFlipVert="0" custScaleX="29923" custScaleY="20297" custLinFactNeighborX="69806" custLinFactNeighborY="-3515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49D0254-882B-4010-A915-AB1160E3DF7D}" type="pres">
      <dgm:prSet presAssocID="{0438E327-9E24-4846-BDB1-9425F0CB4502}" presName="sibTrans" presStyleCnt="0"/>
      <dgm:spPr/>
    </dgm:pt>
    <dgm:pt modelId="{99894391-0FB6-474D-8E21-BCAEB708F1F7}" type="pres">
      <dgm:prSet presAssocID="{7E9BDE21-4FC9-44F1-B431-BD8D90E46841}" presName="node" presStyleLbl="node1" presStyleIdx="4" presStyleCnt="8" custFlipVert="0" custScaleX="33429" custScaleY="33439" custLinFactNeighborX="5756" custLinFactNeighborY="205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60E08E2-D3C8-401F-B0A9-9B091F98282A}" type="pres">
      <dgm:prSet presAssocID="{FE1A496B-D1D9-4981-BD97-72F701C604C8}" presName="sibTrans" presStyleCnt="0"/>
      <dgm:spPr/>
    </dgm:pt>
    <dgm:pt modelId="{D5E234E4-5CB5-4CFF-85FA-6947AD43343D}" type="pres">
      <dgm:prSet presAssocID="{43C6FFFF-3D1E-4913-910B-DDE2614854DF}" presName="node" presStyleLbl="node1" presStyleIdx="5" presStyleCnt="8" custScaleX="32133" custScaleY="35809" custLinFactNeighborX="2538" custLinFactNeighborY="323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A8F2BCB-869F-498C-90C5-E7E9076BD4AE}" type="pres">
      <dgm:prSet presAssocID="{1B8A1072-0909-4780-9A94-E35BE48A2337}" presName="sibTrans" presStyleCnt="0"/>
      <dgm:spPr/>
    </dgm:pt>
    <dgm:pt modelId="{D4F1309D-0EB3-4ECA-A4F3-24B812910ACE}" type="pres">
      <dgm:prSet presAssocID="{BD1354CD-A8C4-4D68-8DF2-E2B6D7140604}" presName="node" presStyleLbl="node1" presStyleIdx="6" presStyleCnt="8" custScaleX="34965" custScaleY="42332" custLinFactNeighborX="-6734" custLinFactNeighborY="-137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6C5227B-1D36-4F7C-B535-3A8AC5C56116}" type="pres">
      <dgm:prSet presAssocID="{2323DB53-28BB-49A6-80EC-29FB1D0AF862}" presName="sibTrans" presStyleCnt="0"/>
      <dgm:spPr/>
    </dgm:pt>
    <dgm:pt modelId="{25AA795D-F039-4B2B-A776-FC953F3B57FE}" type="pres">
      <dgm:prSet presAssocID="{05699792-0C0A-433B-ABF3-DED58EE8E526}" presName="node" presStyleLbl="node1" presStyleIdx="7" presStyleCnt="8" custScaleX="39221" custScaleY="41243" custLinFactNeighborX="11489" custLinFactNeighborY="-383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A77A410-0D7C-4B33-9EF4-4FC0C00026E0}" type="presOf" srcId="{77816BDD-300C-4F7C-94CF-35854D0561A5}" destId="{E4532047-3376-4938-9461-1E2A35F6F882}" srcOrd="0" destOrd="0" presId="urn:microsoft.com/office/officeart/2005/8/layout/default#1"/>
    <dgm:cxn modelId="{6061FE7D-887B-4A44-BA7C-C33AF4B0F6F4}" type="presOf" srcId="{4512BD4D-87F5-40D6-9B90-FA288E1E4246}" destId="{2D4A12DE-5349-482D-B3C7-4058382CC605}" srcOrd="0" destOrd="0" presId="urn:microsoft.com/office/officeart/2005/8/layout/default#1"/>
    <dgm:cxn modelId="{973068EA-47F2-484F-9191-D657819FBDC5}" type="presOf" srcId="{BD1354CD-A8C4-4D68-8DF2-E2B6D7140604}" destId="{D4F1309D-0EB3-4ECA-A4F3-24B812910ACE}" srcOrd="0" destOrd="0" presId="urn:microsoft.com/office/officeart/2005/8/layout/default#1"/>
    <dgm:cxn modelId="{AB1C9BDC-BC2C-49F9-8DBA-4BA9A5753809}" type="presOf" srcId="{DE34D2CC-B436-424A-AD14-8F9788AD4D2E}" destId="{92E4F107-8535-4263-82E5-EC4F1749D89E}" srcOrd="0" destOrd="0" presId="urn:microsoft.com/office/officeart/2005/8/layout/default#1"/>
    <dgm:cxn modelId="{BF986C6B-1177-4AC5-BDDA-E567A09206BB}" type="presOf" srcId="{7E9BDE21-4FC9-44F1-B431-BD8D90E46841}" destId="{99894391-0FB6-474D-8E21-BCAEB708F1F7}" srcOrd="0" destOrd="0" presId="urn:microsoft.com/office/officeart/2005/8/layout/default#1"/>
    <dgm:cxn modelId="{2039AE60-8DFB-4E55-B096-5D2917455E6D}" srcId="{DE34D2CC-B436-424A-AD14-8F9788AD4D2E}" destId="{7E9BDE21-4FC9-44F1-B431-BD8D90E46841}" srcOrd="4" destOrd="0" parTransId="{9273511D-C3E1-4054-AC25-8ACB34C4EB15}" sibTransId="{FE1A496B-D1D9-4981-BD97-72F701C604C8}"/>
    <dgm:cxn modelId="{0F18C310-4566-439A-9410-12479C42C8C8}" type="presOf" srcId="{43C6FFFF-3D1E-4913-910B-DDE2614854DF}" destId="{D5E234E4-5CB5-4CFF-85FA-6947AD43343D}" srcOrd="0" destOrd="0" presId="urn:microsoft.com/office/officeart/2005/8/layout/default#1"/>
    <dgm:cxn modelId="{5561FFDE-FA73-4B05-82F9-13F467D9F16F}" srcId="{DE34D2CC-B436-424A-AD14-8F9788AD4D2E}" destId="{8E3A0658-C82E-4C8A-84F6-59A79F79A511}" srcOrd="2" destOrd="0" parTransId="{C4564717-43E1-47DC-BA75-F88B18B30E2D}" sibTransId="{EF9F6785-7844-4B5C-83AB-CDDDA853014B}"/>
    <dgm:cxn modelId="{8EA56244-DA66-4A8D-BEC9-D72DBB7C4345}" srcId="{DE34D2CC-B436-424A-AD14-8F9788AD4D2E}" destId="{43C6FFFF-3D1E-4913-910B-DDE2614854DF}" srcOrd="5" destOrd="0" parTransId="{70371BD3-1B98-402A-80D4-19BDC170617A}" sibTransId="{1B8A1072-0909-4780-9A94-E35BE48A2337}"/>
    <dgm:cxn modelId="{89CA9647-A0B1-4DC7-A588-4FB0B4F86D4F}" type="presOf" srcId="{904AD70E-45AF-49E8-B9AD-7DF8B87151BE}" destId="{32D76CC3-E1E4-4196-A6F3-B2BED809AA1A}" srcOrd="0" destOrd="0" presId="urn:microsoft.com/office/officeart/2005/8/layout/default#1"/>
    <dgm:cxn modelId="{AC315AF3-974D-47B9-81AF-351E93488E5E}" type="presOf" srcId="{05699792-0C0A-433B-ABF3-DED58EE8E526}" destId="{25AA795D-F039-4B2B-A776-FC953F3B57FE}" srcOrd="0" destOrd="0" presId="urn:microsoft.com/office/officeart/2005/8/layout/default#1"/>
    <dgm:cxn modelId="{EB146AD7-FD70-4F23-A4CC-F5E9ED2E9AFD}" type="presOf" srcId="{8E3A0658-C82E-4C8A-84F6-59A79F79A511}" destId="{88537466-1F15-40FE-8679-69FAA7A4941B}" srcOrd="0" destOrd="0" presId="urn:microsoft.com/office/officeart/2005/8/layout/default#1"/>
    <dgm:cxn modelId="{EDA8150A-1828-40A6-A7DD-9983E04CC4E7}" srcId="{DE34D2CC-B436-424A-AD14-8F9788AD4D2E}" destId="{4512BD4D-87F5-40D6-9B90-FA288E1E4246}" srcOrd="0" destOrd="0" parTransId="{7AEC04C7-8826-4962-B584-BEA1ACCE871A}" sibTransId="{6A3E4D72-C5C4-4774-97D3-297A707F1E0E}"/>
    <dgm:cxn modelId="{E51133B4-3174-4EA7-AB0B-02A30AD7C8C4}" srcId="{DE34D2CC-B436-424A-AD14-8F9788AD4D2E}" destId="{904AD70E-45AF-49E8-B9AD-7DF8B87151BE}" srcOrd="3" destOrd="0" parTransId="{A8A4C6CA-7EBE-4C59-85B8-EEFDC1555A48}" sibTransId="{0438E327-9E24-4846-BDB1-9425F0CB4502}"/>
    <dgm:cxn modelId="{FAB4C45F-5F42-49E2-99A4-EFB0553A6BDC}" srcId="{DE34D2CC-B436-424A-AD14-8F9788AD4D2E}" destId="{05699792-0C0A-433B-ABF3-DED58EE8E526}" srcOrd="7" destOrd="0" parTransId="{16F5C9EC-22A8-447E-B1D1-02B0078E0F34}" sibTransId="{7523CDF7-68FF-47EF-9352-725AA64C7C78}"/>
    <dgm:cxn modelId="{5499B453-21B1-43FA-8DA1-AF66441E6E7D}" srcId="{DE34D2CC-B436-424A-AD14-8F9788AD4D2E}" destId="{BD1354CD-A8C4-4D68-8DF2-E2B6D7140604}" srcOrd="6" destOrd="0" parTransId="{6309F723-2EB3-401D-BC57-A6CB89E0165C}" sibTransId="{2323DB53-28BB-49A6-80EC-29FB1D0AF862}"/>
    <dgm:cxn modelId="{BBB54C78-917E-4726-A8F4-C06F788A626E}" srcId="{DE34D2CC-B436-424A-AD14-8F9788AD4D2E}" destId="{77816BDD-300C-4F7C-94CF-35854D0561A5}" srcOrd="1" destOrd="0" parTransId="{C1052D9A-98A1-4E9C-8733-777B5927F6C7}" sibTransId="{9025C885-A5E4-4BB3-A1A1-E130BE16DEDB}"/>
    <dgm:cxn modelId="{2E14DA77-4EEB-4752-A826-47D0110B1103}" type="presParOf" srcId="{92E4F107-8535-4263-82E5-EC4F1749D89E}" destId="{2D4A12DE-5349-482D-B3C7-4058382CC605}" srcOrd="0" destOrd="0" presId="urn:microsoft.com/office/officeart/2005/8/layout/default#1"/>
    <dgm:cxn modelId="{417DF952-A192-4383-87E4-D5DCF5AF2F47}" type="presParOf" srcId="{92E4F107-8535-4263-82E5-EC4F1749D89E}" destId="{04D73825-3E0A-47C8-B6B2-85ABBA0AD280}" srcOrd="1" destOrd="0" presId="urn:microsoft.com/office/officeart/2005/8/layout/default#1"/>
    <dgm:cxn modelId="{3E1894D9-F3D0-431C-96C0-A63D6D36FE9D}" type="presParOf" srcId="{92E4F107-8535-4263-82E5-EC4F1749D89E}" destId="{E4532047-3376-4938-9461-1E2A35F6F882}" srcOrd="2" destOrd="0" presId="urn:microsoft.com/office/officeart/2005/8/layout/default#1"/>
    <dgm:cxn modelId="{0B9D40D8-157B-4066-8324-91E0C4B001CC}" type="presParOf" srcId="{92E4F107-8535-4263-82E5-EC4F1749D89E}" destId="{0F8419E4-A28B-4269-A846-784CFAA573F0}" srcOrd="3" destOrd="0" presId="urn:microsoft.com/office/officeart/2005/8/layout/default#1"/>
    <dgm:cxn modelId="{69175DA3-C314-407E-961A-60233885DF5A}" type="presParOf" srcId="{92E4F107-8535-4263-82E5-EC4F1749D89E}" destId="{88537466-1F15-40FE-8679-69FAA7A4941B}" srcOrd="4" destOrd="0" presId="urn:microsoft.com/office/officeart/2005/8/layout/default#1"/>
    <dgm:cxn modelId="{1BD8EDB8-ED9B-4EAA-BC38-ADC6849DC7DF}" type="presParOf" srcId="{92E4F107-8535-4263-82E5-EC4F1749D89E}" destId="{9C068C3A-513A-4FEB-846A-12DE7311B230}" srcOrd="5" destOrd="0" presId="urn:microsoft.com/office/officeart/2005/8/layout/default#1"/>
    <dgm:cxn modelId="{E78FA0CF-EAEE-4AEF-8AF5-06AB61090ED4}" type="presParOf" srcId="{92E4F107-8535-4263-82E5-EC4F1749D89E}" destId="{32D76CC3-E1E4-4196-A6F3-B2BED809AA1A}" srcOrd="6" destOrd="0" presId="urn:microsoft.com/office/officeart/2005/8/layout/default#1"/>
    <dgm:cxn modelId="{CE848DF3-4F84-47A9-AD54-49EB2296BD76}" type="presParOf" srcId="{92E4F107-8535-4263-82E5-EC4F1749D89E}" destId="{749D0254-882B-4010-A915-AB1160E3DF7D}" srcOrd="7" destOrd="0" presId="urn:microsoft.com/office/officeart/2005/8/layout/default#1"/>
    <dgm:cxn modelId="{5B97BBBF-7B4E-404B-90C4-927DA64CD98E}" type="presParOf" srcId="{92E4F107-8535-4263-82E5-EC4F1749D89E}" destId="{99894391-0FB6-474D-8E21-BCAEB708F1F7}" srcOrd="8" destOrd="0" presId="urn:microsoft.com/office/officeart/2005/8/layout/default#1"/>
    <dgm:cxn modelId="{2D4420B9-9761-4B8C-BA5A-26496FDEF288}" type="presParOf" srcId="{92E4F107-8535-4263-82E5-EC4F1749D89E}" destId="{E60E08E2-D3C8-401F-B0A9-9B091F98282A}" srcOrd="9" destOrd="0" presId="urn:microsoft.com/office/officeart/2005/8/layout/default#1"/>
    <dgm:cxn modelId="{C0796075-3A07-424F-84A5-CCB8B233DF66}" type="presParOf" srcId="{92E4F107-8535-4263-82E5-EC4F1749D89E}" destId="{D5E234E4-5CB5-4CFF-85FA-6947AD43343D}" srcOrd="10" destOrd="0" presId="urn:microsoft.com/office/officeart/2005/8/layout/default#1"/>
    <dgm:cxn modelId="{9CC350DF-6B8A-40EF-AEE7-1F0855FB14B3}" type="presParOf" srcId="{92E4F107-8535-4263-82E5-EC4F1749D89E}" destId="{6A8F2BCB-869F-498C-90C5-E7E9076BD4AE}" srcOrd="11" destOrd="0" presId="urn:microsoft.com/office/officeart/2005/8/layout/default#1"/>
    <dgm:cxn modelId="{B98E1B34-3A92-4471-A49A-5DA64F3F49BC}" type="presParOf" srcId="{92E4F107-8535-4263-82E5-EC4F1749D89E}" destId="{D4F1309D-0EB3-4ECA-A4F3-24B812910ACE}" srcOrd="12" destOrd="0" presId="urn:microsoft.com/office/officeart/2005/8/layout/default#1"/>
    <dgm:cxn modelId="{1AA7ACAD-7469-42D2-A6D6-F7520C254EBA}" type="presParOf" srcId="{92E4F107-8535-4263-82E5-EC4F1749D89E}" destId="{76C5227B-1D36-4F7C-B535-3A8AC5C56116}" srcOrd="13" destOrd="0" presId="urn:microsoft.com/office/officeart/2005/8/layout/default#1"/>
    <dgm:cxn modelId="{06F76BF6-E4C5-4383-85A5-DD5D3FF2860F}" type="presParOf" srcId="{92E4F107-8535-4263-82E5-EC4F1749D89E}" destId="{25AA795D-F039-4B2B-A776-FC953F3B57FE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93555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80697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71320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7856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59201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65101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59728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6430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48017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41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91164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C2C73-32C1-4FDC-A7E8-F10F3579E83C}" type="datetimeFigureOut">
              <a:rPr lang="es-ES_tradnl" smtClean="0"/>
              <a:pPr/>
              <a:t>06/02/2015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D326-E608-485D-A146-DF5633E169C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75198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4168809140"/>
              </p:ext>
            </p:extLst>
          </p:nvPr>
        </p:nvGraphicFramePr>
        <p:xfrm>
          <a:off x="395536" y="476672"/>
          <a:ext cx="8568952" cy="586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7" name="16 Conector recto de flecha"/>
          <p:cNvCxnSpPr/>
          <p:nvPr/>
        </p:nvCxnSpPr>
        <p:spPr>
          <a:xfrm rot="5400000">
            <a:off x="2786050" y="785794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16200000" flipH="1">
            <a:off x="6143636" y="857232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4143372" y="1857364"/>
            <a:ext cx="121444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2035951" y="239314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10800000" flipV="1">
            <a:off x="5715008" y="2285992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6200000" flipH="1">
            <a:off x="7179487" y="2321711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6072198" y="3500438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>
            <a:off x="3571868" y="3929066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5715008" y="4000504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rot="16200000" flipH="1">
            <a:off x="6965173" y="4107661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3929058" y="5357826"/>
            <a:ext cx="150019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78669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44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</dc:creator>
  <cp:lastModifiedBy>alumno</cp:lastModifiedBy>
  <cp:revision>4</cp:revision>
  <dcterms:created xsi:type="dcterms:W3CDTF">2014-12-15T14:36:31Z</dcterms:created>
  <dcterms:modified xsi:type="dcterms:W3CDTF">2015-02-06T12:58:52Z</dcterms:modified>
</cp:coreProperties>
</file>