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19303-4494-4AE2-AE60-DFC01D8AB106}" type="datetimeFigureOut">
              <a:rPr lang="es-ES_tradnl" smtClean="0"/>
              <a:pPr/>
              <a:t>10/04/2015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E71BE-F613-4B6E-A905-44FB9B443CE5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3571151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19303-4494-4AE2-AE60-DFC01D8AB106}" type="datetimeFigureOut">
              <a:rPr lang="es-ES_tradnl" smtClean="0"/>
              <a:pPr/>
              <a:t>10/04/2015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E71BE-F613-4B6E-A905-44FB9B443CE5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3991381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19303-4494-4AE2-AE60-DFC01D8AB106}" type="datetimeFigureOut">
              <a:rPr lang="es-ES_tradnl" smtClean="0"/>
              <a:pPr/>
              <a:t>10/04/2015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E71BE-F613-4B6E-A905-44FB9B443CE5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514621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19303-4494-4AE2-AE60-DFC01D8AB106}" type="datetimeFigureOut">
              <a:rPr lang="es-ES_tradnl" smtClean="0"/>
              <a:pPr/>
              <a:t>10/04/2015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E71BE-F613-4B6E-A905-44FB9B443CE5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3754326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19303-4494-4AE2-AE60-DFC01D8AB106}" type="datetimeFigureOut">
              <a:rPr lang="es-ES_tradnl" smtClean="0"/>
              <a:pPr/>
              <a:t>10/04/2015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E71BE-F613-4B6E-A905-44FB9B443CE5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2758880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19303-4494-4AE2-AE60-DFC01D8AB106}" type="datetimeFigureOut">
              <a:rPr lang="es-ES_tradnl" smtClean="0"/>
              <a:pPr/>
              <a:t>10/04/2015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E71BE-F613-4B6E-A905-44FB9B443CE5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3701628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19303-4494-4AE2-AE60-DFC01D8AB106}" type="datetimeFigureOut">
              <a:rPr lang="es-ES_tradnl" smtClean="0"/>
              <a:pPr/>
              <a:t>10/04/2015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E71BE-F613-4B6E-A905-44FB9B443CE5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2178696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19303-4494-4AE2-AE60-DFC01D8AB106}" type="datetimeFigureOut">
              <a:rPr lang="es-ES_tradnl" smtClean="0"/>
              <a:pPr/>
              <a:t>10/04/2015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E71BE-F613-4B6E-A905-44FB9B443CE5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2421323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19303-4494-4AE2-AE60-DFC01D8AB106}" type="datetimeFigureOut">
              <a:rPr lang="es-ES_tradnl" smtClean="0"/>
              <a:pPr/>
              <a:t>10/04/2015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E71BE-F613-4B6E-A905-44FB9B443CE5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3850404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19303-4494-4AE2-AE60-DFC01D8AB106}" type="datetimeFigureOut">
              <a:rPr lang="es-ES_tradnl" smtClean="0"/>
              <a:pPr/>
              <a:t>10/04/2015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E71BE-F613-4B6E-A905-44FB9B443CE5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427560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19303-4494-4AE2-AE60-DFC01D8AB106}" type="datetimeFigureOut">
              <a:rPr lang="es-ES_tradnl" smtClean="0"/>
              <a:pPr/>
              <a:t>10/04/2015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E71BE-F613-4B6E-A905-44FB9B443CE5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1171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19303-4494-4AE2-AE60-DFC01D8AB106}" type="datetimeFigureOut">
              <a:rPr lang="es-ES_tradnl" smtClean="0"/>
              <a:pPr/>
              <a:t>10/04/2015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E71BE-F613-4B6E-A905-44FB9B443CE5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3188902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1470025"/>
          </a:xfrm>
        </p:spPr>
        <p:txBody>
          <a:bodyPr>
            <a:normAutofit/>
          </a:bodyPr>
          <a:lstStyle/>
          <a:p>
            <a:r>
              <a:rPr lang="es-ES_tradnl" sz="8000" b="1" i="1" u="sng" dirty="0" smtClean="0">
                <a:latin typeface="Gabriola" pitchFamily="82" charset="0"/>
              </a:rPr>
              <a:t>CATALOGO</a:t>
            </a:r>
            <a:endParaRPr lang="es-ES_tradnl" sz="8000" b="1" i="1" u="sng" dirty="0">
              <a:latin typeface="Gabriola" pitchFamily="82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115616" y="3356992"/>
            <a:ext cx="7200800" cy="2281808"/>
          </a:xfrm>
        </p:spPr>
        <p:txBody>
          <a:bodyPr>
            <a:normAutofit/>
          </a:bodyPr>
          <a:lstStyle/>
          <a:p>
            <a:r>
              <a:rPr lang="es-ES_tradnl" sz="9600" dirty="0" smtClean="0">
                <a:solidFill>
                  <a:srgbClr val="FF6600"/>
                </a:solidFill>
                <a:latin typeface="Algerian" pitchFamily="82" charset="0"/>
              </a:rPr>
              <a:t>PA´TOS</a:t>
            </a:r>
            <a:endParaRPr lang="es-ES_tradnl" sz="9600" dirty="0">
              <a:solidFill>
                <a:srgbClr val="FF6600"/>
              </a:solidFill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7972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7584" y="332656"/>
            <a:ext cx="7632848" cy="398004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5 CuadroTexto"/>
          <p:cNvSpPr txBox="1"/>
          <p:nvPr/>
        </p:nvSpPr>
        <p:spPr>
          <a:xfrm>
            <a:off x="827584" y="4509120"/>
            <a:ext cx="763284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dirty="0" smtClean="0">
                <a:latin typeface="Gabriola" pitchFamily="82" charset="0"/>
              </a:rPr>
              <a:t>		FUNDAS PERSONALIZADAS</a:t>
            </a:r>
          </a:p>
          <a:p>
            <a:r>
              <a:rPr lang="es-ES_tradnl" sz="3200" dirty="0" smtClean="0">
                <a:latin typeface="Gabriola" pitchFamily="82" charset="0"/>
              </a:rPr>
              <a:t>UNIDAD: 5€</a:t>
            </a:r>
          </a:p>
        </p:txBody>
      </p:sp>
    </p:spTree>
    <p:extLst>
      <p:ext uri="{BB962C8B-B14F-4D97-AF65-F5344CB8AC3E}">
        <p14:creationId xmlns:p14="http://schemas.microsoft.com/office/powerpoint/2010/main" xmlns="" val="2013704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Marcador de contenido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9552" y="548680"/>
            <a:ext cx="3695240" cy="2810692"/>
          </a:xfrm>
        </p:spPr>
      </p:pic>
      <p:pic>
        <p:nvPicPr>
          <p:cNvPr id="8" name="7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83802" y="548680"/>
            <a:ext cx="3772901" cy="2826246"/>
          </a:xfrm>
          <a:prstGeom prst="rect">
            <a:avLst/>
          </a:prstGeom>
        </p:spPr>
      </p:pic>
      <p:sp>
        <p:nvSpPr>
          <p:cNvPr id="10" name="9 CuadroTexto"/>
          <p:cNvSpPr txBox="1"/>
          <p:nvPr/>
        </p:nvSpPr>
        <p:spPr>
          <a:xfrm>
            <a:off x="683568" y="4077072"/>
            <a:ext cx="79731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dirty="0" smtClean="0">
                <a:latin typeface="Gabriola" pitchFamily="82" charset="0"/>
              </a:rPr>
              <a:t>		DIADEMAS PERSONALIZADAS</a:t>
            </a:r>
          </a:p>
          <a:p>
            <a:r>
              <a:rPr lang="es-ES_tradnl" sz="3600" dirty="0" smtClean="0">
                <a:latin typeface="Gabriola" pitchFamily="82" charset="0"/>
              </a:rPr>
              <a:t>UNIDAD : 3€</a:t>
            </a:r>
            <a:endParaRPr lang="es-ES_tradnl" sz="3600" dirty="0">
              <a:latin typeface="Gabriola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9614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9592" y="332656"/>
            <a:ext cx="3217763" cy="3217763"/>
          </a:xfr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0" y="332656"/>
            <a:ext cx="3361556" cy="3361556"/>
          </a:xfrm>
          <a:prstGeom prst="rect">
            <a:avLst/>
          </a:prstGeom>
        </p:spPr>
      </p:pic>
      <p:sp>
        <p:nvSpPr>
          <p:cNvPr id="7" name="6 CuadroTexto"/>
          <p:cNvSpPr txBox="1"/>
          <p:nvPr/>
        </p:nvSpPr>
        <p:spPr>
          <a:xfrm>
            <a:off x="971600" y="3789040"/>
            <a:ext cx="74168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dirty="0" smtClean="0">
                <a:latin typeface="Gabriola" pitchFamily="82" charset="0"/>
              </a:rPr>
              <a:t>		LAPICES PERSONALIZADOS</a:t>
            </a:r>
          </a:p>
          <a:p>
            <a:r>
              <a:rPr lang="es-ES_tradnl" sz="3600" dirty="0" smtClean="0">
                <a:latin typeface="Gabriola" pitchFamily="82" charset="0"/>
              </a:rPr>
              <a:t>UNIDAD: 1,50€</a:t>
            </a:r>
            <a:endParaRPr lang="es-ES_tradnl" sz="3600" dirty="0">
              <a:latin typeface="Gabriola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3009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5576" y="692696"/>
            <a:ext cx="5760640" cy="3024336"/>
          </a:xfrm>
        </p:spPr>
      </p:pic>
      <p:sp>
        <p:nvSpPr>
          <p:cNvPr id="5" name="4 CuadroTexto"/>
          <p:cNvSpPr txBox="1"/>
          <p:nvPr/>
        </p:nvSpPr>
        <p:spPr>
          <a:xfrm>
            <a:off x="827584" y="4149080"/>
            <a:ext cx="74168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dirty="0" smtClean="0">
                <a:latin typeface="Gabriola" pitchFamily="82" charset="0"/>
              </a:rPr>
              <a:t>		CAMISA PERSONALIZADA</a:t>
            </a:r>
          </a:p>
          <a:p>
            <a:r>
              <a:rPr lang="es-ES_tradnl" sz="3600" dirty="0" smtClean="0">
                <a:latin typeface="Gabriola" pitchFamily="82" charset="0"/>
              </a:rPr>
              <a:t>UNIDAD: 7€</a:t>
            </a:r>
            <a:endParaRPr lang="es-ES_tradnl" sz="3600" dirty="0">
              <a:latin typeface="Gabriola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8100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48064" y="769869"/>
            <a:ext cx="3419219" cy="3143677"/>
          </a:xfr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764704"/>
            <a:ext cx="4203551" cy="3148842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 flipH="1">
            <a:off x="796291" y="4221088"/>
            <a:ext cx="75201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dirty="0" smtClean="0">
                <a:latin typeface="Gabriola" pitchFamily="82" charset="0"/>
              </a:rPr>
              <a:t>		BROCHES PERSONALIZADOS</a:t>
            </a:r>
          </a:p>
          <a:p>
            <a:r>
              <a:rPr lang="es-ES_tradnl" sz="3600" dirty="0" smtClean="0">
                <a:latin typeface="Gabriola" pitchFamily="82" charset="0"/>
              </a:rPr>
              <a:t>UNIDAD: 2€</a:t>
            </a:r>
            <a:endParaRPr lang="es-ES_tradnl" sz="3600" dirty="0">
              <a:latin typeface="Gabriola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8731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476672"/>
            <a:ext cx="3533691" cy="3744416"/>
          </a:xfr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0" y="764704"/>
            <a:ext cx="3706143" cy="3021474"/>
          </a:xfrm>
          <a:prstGeom prst="rect">
            <a:avLst/>
          </a:prstGeom>
        </p:spPr>
      </p:pic>
      <p:sp>
        <p:nvSpPr>
          <p:cNvPr id="7" name="6 CuadroTexto"/>
          <p:cNvSpPr txBox="1"/>
          <p:nvPr/>
        </p:nvSpPr>
        <p:spPr>
          <a:xfrm>
            <a:off x="755576" y="4581128"/>
            <a:ext cx="75225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dirty="0" smtClean="0">
                <a:latin typeface="Gabriola" pitchFamily="82" charset="0"/>
              </a:rPr>
              <a:t>		LIBRETAS PERSONALIZADAS</a:t>
            </a:r>
          </a:p>
          <a:p>
            <a:r>
              <a:rPr lang="es-ES_tradnl" sz="3600" dirty="0" smtClean="0">
                <a:latin typeface="Gabriola" pitchFamily="82" charset="0"/>
              </a:rPr>
              <a:t>UNIDAD: 3€</a:t>
            </a:r>
            <a:endParaRPr lang="es-ES_tradnl" sz="3600" dirty="0">
              <a:latin typeface="Gabriola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0234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755576" y="3717032"/>
            <a:ext cx="7704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dirty="0" smtClean="0">
                <a:latin typeface="Gabriola" pitchFamily="82" charset="0"/>
              </a:rPr>
              <a:t>	</a:t>
            </a:r>
            <a:r>
              <a:rPr lang="es-ES_tradnl" sz="3600" dirty="0" smtClean="0">
                <a:latin typeface="Gabriola" pitchFamily="82" charset="0"/>
              </a:rPr>
              <a:t>COLLARES GORJUSS</a:t>
            </a:r>
            <a:endParaRPr lang="es-ES_tradnl" sz="3600" dirty="0" smtClean="0">
              <a:latin typeface="Gabriola" pitchFamily="82" charset="0"/>
            </a:endParaRPr>
          </a:p>
          <a:p>
            <a:r>
              <a:rPr lang="es-ES_tradnl" sz="3600" dirty="0" smtClean="0">
                <a:latin typeface="Gabriola" pitchFamily="82" charset="0"/>
              </a:rPr>
              <a:t>UNIDAD: </a:t>
            </a:r>
            <a:r>
              <a:rPr lang="es-ES_tradnl" sz="3600" dirty="0" smtClean="0">
                <a:latin typeface="Gabriola" pitchFamily="82" charset="0"/>
              </a:rPr>
              <a:t>3,50€</a:t>
            </a:r>
            <a:endParaRPr lang="es-ES_tradnl" sz="3600" dirty="0">
              <a:latin typeface="Gabriola" pitchFamily="82" charset="0"/>
            </a:endParaRPr>
          </a:p>
        </p:txBody>
      </p:sp>
      <p:pic>
        <p:nvPicPr>
          <p:cNvPr id="7" name="6 Marcador de contenido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rcRect l="6607" t="11761"/>
          <a:stretch>
            <a:fillRect/>
          </a:stretch>
        </p:blipFill>
        <p:spPr>
          <a:xfrm>
            <a:off x="2500298" y="714356"/>
            <a:ext cx="4029561" cy="2851716"/>
          </a:xfrm>
        </p:spPr>
      </p:pic>
    </p:spTree>
    <p:extLst>
      <p:ext uri="{BB962C8B-B14F-4D97-AF65-F5344CB8AC3E}">
        <p14:creationId xmlns:p14="http://schemas.microsoft.com/office/powerpoint/2010/main" xmlns="" val="3422518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23728" y="620688"/>
            <a:ext cx="4356596" cy="2907038"/>
          </a:xfrm>
        </p:spPr>
      </p:pic>
      <p:sp>
        <p:nvSpPr>
          <p:cNvPr id="6" name="5 CuadroTexto"/>
          <p:cNvSpPr txBox="1"/>
          <p:nvPr/>
        </p:nvSpPr>
        <p:spPr>
          <a:xfrm>
            <a:off x="823780" y="4005948"/>
            <a:ext cx="66247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dirty="0" smtClean="0">
                <a:latin typeface="Gabriola" pitchFamily="82" charset="0"/>
              </a:rPr>
              <a:t>NUESTRO PRODUCTO DESTACADO:</a:t>
            </a:r>
          </a:p>
          <a:p>
            <a:r>
              <a:rPr lang="es-ES_tradnl" sz="3600" dirty="0">
                <a:latin typeface="Gabriola" pitchFamily="82" charset="0"/>
              </a:rPr>
              <a:t> </a:t>
            </a:r>
            <a:r>
              <a:rPr lang="es-ES_tradnl" sz="3600" dirty="0" smtClean="0">
                <a:latin typeface="Gabriola" pitchFamily="82" charset="0"/>
              </a:rPr>
              <a:t>		EL JAMON</a:t>
            </a:r>
          </a:p>
          <a:p>
            <a:r>
              <a:rPr lang="es-ES_tradnl" sz="3600" dirty="0" smtClean="0">
                <a:latin typeface="Gabriola" pitchFamily="82" charset="0"/>
              </a:rPr>
              <a:t>UNIDAD: </a:t>
            </a:r>
            <a:r>
              <a:rPr lang="es-ES_tradnl" sz="3600" dirty="0" smtClean="0">
                <a:latin typeface="Gabriola" pitchFamily="82" charset="0"/>
              </a:rPr>
              <a:t>8€</a:t>
            </a:r>
            <a:endParaRPr lang="es-ES_tradnl" sz="3600" dirty="0">
              <a:latin typeface="Gabriola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921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7</Words>
  <Application>Microsoft Office PowerPoint</Application>
  <PresentationFormat>Presentación en pantalla (4:3)</PresentationFormat>
  <Paragraphs>19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CATALOGO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CATALOGO</dc:title>
  <dc:creator>Sara</dc:creator>
  <cp:lastModifiedBy>alumno</cp:lastModifiedBy>
  <cp:revision>7</cp:revision>
  <dcterms:created xsi:type="dcterms:W3CDTF">2015-03-23T22:08:26Z</dcterms:created>
  <dcterms:modified xsi:type="dcterms:W3CDTF">2015-04-10T05:08:16Z</dcterms:modified>
</cp:coreProperties>
</file>