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9"/>
  </p:notesMasterIdLst>
  <p:sldIdLst>
    <p:sldId id="262" r:id="rId2"/>
    <p:sldId id="257" r:id="rId3"/>
    <p:sldId id="258" r:id="rId4"/>
    <p:sldId id="283" r:id="rId5"/>
    <p:sldId id="261" r:id="rId6"/>
    <p:sldId id="263" r:id="rId7"/>
    <p:sldId id="264" r:id="rId8"/>
    <p:sldId id="267" r:id="rId9"/>
    <p:sldId id="268" r:id="rId10"/>
    <p:sldId id="276" r:id="rId11"/>
    <p:sldId id="284" r:id="rId12"/>
    <p:sldId id="285" r:id="rId13"/>
    <p:sldId id="286" r:id="rId14"/>
    <p:sldId id="287" r:id="rId15"/>
    <p:sldId id="288" r:id="rId16"/>
    <p:sldId id="289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8C5D0-10D1-418A-A920-7B92DFDC8058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188C-08DD-43CD-ACFB-194CE4A419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53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65DB-A0BC-4087-A6FF-9F81C7A1C07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279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83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2699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04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064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835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966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822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060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38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674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235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FC0658-B663-4C16-903B-51176DA7902A}" type="datetimeFigureOut">
              <a:rPr lang="es-ES" smtClean="0"/>
              <a:pPr/>
              <a:t>07/04/2015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1B5C8F-6493-49E4-BBB5-6ECFA6EE896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01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es/url?sa=i&amp;rct=j&amp;q=&amp;esrc=s&amp;source=images&amp;cd=&amp;cad=rja&amp;uact=8&amp;ved=0CAcQjRw&amp;url=http://www.ninfeodelvino.com/dulces-tipicos/118-fardelejos.html&amp;ei=ifUCVYXuKdjlauiFgvAL&amp;bvm=bv.88198703,d.d2s&amp;psig=AFQjCNGO6y0us8G77C7Om4y5rNjvy3f6iw&amp;ust=142634367987553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es/url?sa=i&amp;rct=j&amp;q=&amp;esrc=s&amp;source=images&amp;cd=&amp;cad=rja&amp;uact=8&amp;ved=0CAcQjRw&amp;url=http://blogenruta.maridarioja.com/tag/miel/&amp;ei=wPYCVdyYIdDuaLP1gagG&amp;bvm=bv.88198703,d.d2s&amp;psig=AFQjCNEbNfBydRO4JBYcTzUCp_T2LzjSvg&amp;ust=142634396618888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89782"/>
            <a:ext cx="7772400" cy="1643074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CATÁLOGO DE PRODUCTOS</a:t>
            </a:r>
            <a:br>
              <a:rPr lang="es-ES" sz="5400" b="1" dirty="0" smtClean="0">
                <a:solidFill>
                  <a:srgbClr val="00B050"/>
                </a:solidFill>
              </a:rPr>
            </a:br>
            <a:r>
              <a:rPr lang="es-ES" sz="5400" b="1" dirty="0" smtClean="0">
                <a:solidFill>
                  <a:srgbClr val="00B050"/>
                </a:solidFill>
              </a:rPr>
              <a:t> COOPERATIVA ECOM</a:t>
            </a:r>
            <a:endParaRPr lang="es-ES" sz="5400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http://www.juntadeandalucia.es/AndaluciaEmprende/miniempresaeducativa/resources/pics/web/logo_ej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714" y="5085184"/>
            <a:ext cx="1533616" cy="1053084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37112"/>
            <a:ext cx="2587609" cy="16769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522223"/>
            <a:ext cx="4392488" cy="29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5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Aceite de Oliva de La Rioja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43976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1845734"/>
            <a:ext cx="4469121" cy="35274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sz="2800" dirty="0" smtClean="0"/>
              <a:t>Tiene un sabor afrutado muy intenso a aceituna verde, recordando al plátano y las fresas. Es un aceite equilibrado y redondo tanto en el paladar como en la nariz. Carece de astringencia.</a:t>
            </a:r>
          </a:p>
          <a:p>
            <a:pPr algn="just">
              <a:lnSpc>
                <a:spcPct val="110000"/>
              </a:lnSpc>
            </a:pPr>
            <a:r>
              <a:rPr lang="es-ES" sz="2800" dirty="0" smtClean="0"/>
              <a:t>Concedida la denominación de origen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724128" y="74670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Ref.009-Alimentación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59098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8 € la botella de 2 litros</a:t>
            </a:r>
          </a:p>
        </p:txBody>
      </p:sp>
    </p:spTree>
    <p:extLst>
      <p:ext uri="{BB962C8B-B14F-4D97-AF65-F5344CB8AC3E}">
        <p14:creationId xmlns:p14="http://schemas.microsoft.com/office/powerpoint/2010/main" xmlns="" val="9966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Fardelejos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pic>
        <p:nvPicPr>
          <p:cNvPr id="8" name="Picture 2" descr="http://www.ninfeodelvino.com/118-199-thickbox/fardelej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3242592" cy="389111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4536504" cy="460851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Un producto que combina la mejor almendra, junto a la dulzura del azúcar y la cremosidad del huevo. Creado para envolver el paladar de un sabor exquisito y dulce.</a:t>
            </a:r>
          </a:p>
          <a:p>
            <a:r>
              <a:rPr lang="es-ES" sz="2800" dirty="0" smtClean="0"/>
              <a:t>Dulce típico de La Rioja (Arnedo)</a:t>
            </a:r>
          </a:p>
          <a:p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292080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Ref.010-Alimentación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559098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6,5 € caja de 6 unidades</a:t>
            </a:r>
          </a:p>
        </p:txBody>
      </p:sp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Miel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3528392" cy="338437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Miel de la Sierra del </a:t>
            </a:r>
            <a:r>
              <a:rPr lang="es-ES" sz="2800" dirty="0" err="1" smtClean="0"/>
              <a:t>Moncalvillo</a:t>
            </a:r>
            <a:r>
              <a:rPr lang="es-ES" sz="2800" dirty="0" smtClean="0"/>
              <a:t>.  Producida a base de néctar que las abejas “cosechan” en el corazón de La Rioja. </a:t>
            </a:r>
          </a:p>
          <a:p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292080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Ref.011-Alimentación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559098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8,5 € / kg</a:t>
            </a:r>
          </a:p>
        </p:txBody>
      </p:sp>
      <p:pic>
        <p:nvPicPr>
          <p:cNvPr id="10" name="Picture 2" descr="https://encrypted-tbn3.gstatic.com/images?q=tbn:ANd9GcQsWRRK8AJMvKqOa40F6Lr2oaafXEYZUL-t7FD9r3w9R8rLn8DD3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612152" cy="2735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Broches artesanales</a:t>
            </a:r>
            <a:br>
              <a:rPr lang="es-ES" b="1" dirty="0" smtClean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3528392" cy="165618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Broche de uvas en tonos morados y verdes, hecho a mano con fieltro.</a:t>
            </a:r>
          </a:p>
          <a:p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9087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Ref.012-Artesanía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551723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 /unidad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952328" cy="22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IMG_3220.JPG"/>
          <p:cNvPicPr>
            <a:picLocks noChangeAspect="1"/>
          </p:cNvPicPr>
          <p:nvPr/>
        </p:nvPicPr>
        <p:blipFill>
          <a:blip r:embed="rId3" cstate="print"/>
          <a:srcRect l="10899" t="8604" r="16786"/>
          <a:stretch>
            <a:fillRect/>
          </a:stretch>
        </p:blipFill>
        <p:spPr>
          <a:xfrm>
            <a:off x="5148064" y="4149080"/>
            <a:ext cx="2952328" cy="2100687"/>
          </a:xfrm>
          <a:prstGeom prst="rect">
            <a:avLst/>
          </a:prstGeom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827584" y="4077072"/>
            <a:ext cx="3528392" cy="16561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Broches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riojanitas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hechas a mano.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Centro Floral</a:t>
            </a:r>
            <a:br>
              <a:rPr lang="es-ES" b="1" dirty="0" smtClean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20888"/>
            <a:ext cx="3528392" cy="338437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Centro de flores hecho a mano con goma </a:t>
            </a:r>
            <a:r>
              <a:rPr lang="es-ES" sz="2800" dirty="0" err="1" smtClean="0"/>
              <a:t>eva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Cada flor tiene una perla en su interior.</a:t>
            </a:r>
          </a:p>
          <a:p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64088" y="9087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Ref.013-Artesanía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522920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5 €</a:t>
            </a:r>
          </a:p>
        </p:txBody>
      </p:sp>
      <p:pic>
        <p:nvPicPr>
          <p:cNvPr id="11" name="10 Imagen" descr="IMG_3218.JPG"/>
          <p:cNvPicPr>
            <a:picLocks noChangeAspect="1"/>
          </p:cNvPicPr>
          <p:nvPr/>
        </p:nvPicPr>
        <p:blipFill>
          <a:blip r:embed="rId2" cstate="print"/>
          <a:srcRect t="14306" b="11299"/>
          <a:stretch>
            <a:fillRect/>
          </a:stretch>
        </p:blipFill>
        <p:spPr>
          <a:xfrm>
            <a:off x="5796135" y="1916832"/>
            <a:ext cx="294259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Hortensias Decorativas</a:t>
            </a:r>
            <a:br>
              <a:rPr lang="es-ES" b="1" dirty="0" smtClean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20888"/>
            <a:ext cx="3528392" cy="338437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Macetero blanco de hortensias.</a:t>
            </a:r>
          </a:p>
          <a:p>
            <a:r>
              <a:rPr lang="es-ES" sz="2800" dirty="0" smtClean="0"/>
              <a:t>Diferentes colores: rosa, lila y amarillo.</a:t>
            </a:r>
          </a:p>
          <a:p>
            <a:r>
              <a:rPr lang="es-ES" sz="2800" dirty="0" smtClean="0"/>
              <a:t>Para decorar y alegrar cualquier espacio.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372200" y="69269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Ref.014-Artesanía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5518973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</a:p>
        </p:txBody>
      </p:sp>
      <p:pic>
        <p:nvPicPr>
          <p:cNvPr id="8" name="7 Imagen" descr="IMG_3226.JPG"/>
          <p:cNvPicPr>
            <a:picLocks noChangeAspect="1"/>
          </p:cNvPicPr>
          <p:nvPr/>
        </p:nvPicPr>
        <p:blipFill>
          <a:blip r:embed="rId2" cstate="print"/>
          <a:srcRect l="7157" r="7235"/>
          <a:stretch>
            <a:fillRect/>
          </a:stretch>
        </p:blipFill>
        <p:spPr>
          <a:xfrm>
            <a:off x="4644008" y="2492896"/>
            <a:ext cx="4023536" cy="26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Cubos para lápices</a:t>
            </a:r>
            <a:br>
              <a:rPr lang="es-ES" b="1" dirty="0" smtClean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20888"/>
            <a:ext cx="3528392" cy="338437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Cubos originales para guardar tus lápices y bolígrafos.</a:t>
            </a:r>
          </a:p>
          <a:p>
            <a:r>
              <a:rPr lang="es-ES" sz="2800" dirty="0" smtClean="0"/>
              <a:t>Dale un toque de color a tu escritorio.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652120" y="90872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Ref.015-Artesanía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5518973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5 €</a:t>
            </a:r>
          </a:p>
        </p:txBody>
      </p:sp>
      <p:pic>
        <p:nvPicPr>
          <p:cNvPr id="10" name="9 Imagen" descr="Gurb.JPG"/>
          <p:cNvPicPr>
            <a:picLocks noChangeAspect="1"/>
          </p:cNvPicPr>
          <p:nvPr/>
        </p:nvPicPr>
        <p:blipFill>
          <a:blip r:embed="rId2" cstate="print"/>
          <a:srcRect l="4524" r="10598"/>
          <a:stretch>
            <a:fillRect/>
          </a:stretch>
        </p:blipFill>
        <p:spPr>
          <a:xfrm>
            <a:off x="5436096" y="1916832"/>
            <a:ext cx="2952328" cy="1958250"/>
          </a:xfrm>
          <a:prstGeom prst="rect">
            <a:avLst/>
          </a:prstGeom>
        </p:spPr>
      </p:pic>
      <p:pic>
        <p:nvPicPr>
          <p:cNvPr id="11" name="10 Imagen" descr="Muñequitas.JPG"/>
          <p:cNvPicPr>
            <a:picLocks noChangeAspect="1"/>
          </p:cNvPicPr>
          <p:nvPr/>
        </p:nvPicPr>
        <p:blipFill>
          <a:blip r:embed="rId3" cstate="print"/>
          <a:srcRect l="10454" t="6300" r="27476"/>
          <a:stretch>
            <a:fillRect/>
          </a:stretch>
        </p:blipFill>
        <p:spPr>
          <a:xfrm>
            <a:off x="5796136" y="4077072"/>
            <a:ext cx="2376264" cy="20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globedia.com/imagenes/usuarios/noticias/62530/133188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016224" cy="20162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6984776" cy="1368152"/>
          </a:xfrm>
        </p:spPr>
        <p:txBody>
          <a:bodyPr>
            <a:noAutofit/>
          </a:bodyPr>
          <a:lstStyle/>
          <a:p>
            <a:pPr algn="just"/>
            <a:r>
              <a:rPr lang="es-E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Con la compra de cada producto estás ayudando a la construcción de una escuela en la India, para que los niños de menos recursos tengan más y mejores oportunidades.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026" name="AutoShape 2" descr="data:image/jpeg;base64,/9j/4AAQSkZJRgABAQAAAQABAAD/2wCEAAkGBxQTEhUUEhQVFhUXGBcbGBcYFxgXFxQXFxwcFxcWFxgcHCggGBolHBcXITEhJSkrLi4uGB8zODQsNygtLisBCgoKDg0OGxAQGywlHyYsLCwsLC8xLCwsLCwsLCwsLCwsLC0sLCwsLCw0LCwsLCwsLCwsLCwsLCw3LCwsLCwsLP/AABEIAKwBJAMBIgACEQEDEQH/xAAcAAEAAQUBAQAAAAAAAAAAAAAABgEDBAUHAgj/xABHEAABAwIEAwUEBwQIBAcAAAABAAIDBBEFEiExBkFREyJhcYEHFDKRI0JSYqGx8DNDwfEVNERTY3KS0RYlgoMkVHOissLh/8QAGgEBAAMBAQEAAAAAAAAAAAAAAAIDBAEFBv/EAC4RAAIBAwMCBAUFAQEAAAAAAAABAgMEERIhMUFRBRMiYRSBkaHRMkJxscHwFf/aAAwDAQACEQMRAD8A7iiIgCIiAIiIAiIgCIiAIiIAiIgC0XFvFMNBGHS5nPebRxMF5JXdGjpqLnlfyC3q5xwXD79VT4lN3rSSRUzTqIoozkLgOTnG5Pqqa9VUo6jqWS22LGK4ZpZm4fCdoogHzW6OkOrT4i3ktPiHCLGXvU4i+UEfSmpIIPLca7dV1aY2USxDv1Lxu3srO1Nrgkg+Y0XiTv6zqYzsaadOL5RF6LEMTp7uhq/eg3enqWgPcBuY5Wkku8z6HZdE4R4ohr4i+O7XtNpYnaPid0PUaGx/I3A5/OxzhmNr/j5jzXunqTTYnQzg92rDoJgNAXj4HEc3XLfx6r0be6lKSjIjVpKKyjraIi9AzhERAEREAREQBERAEREAREQBERAEREARFYrKyOJpfK9rGjdznBoHqUBfRQWo9p9OSRSwVVWAbF8ERMd+ge4gH0VGcfVBF24TW+N+zb8gXXKg6kY8tHcMnaKEU3tOo82SpbNSP6VEZa3/AFi7VL6Ktjlbniex7T9Zjg4fMKSeeDhkIiLoCIiAIiIAiLScV8TwUEQkmJLnHLHG3WSZ/JrG/LXYIDdriGF8bw4VWVVIT2lL273MewgmMvs5zLbOa0kt05t5qSDDMSxEl1VO6igPw08DrSlv+LJ18At3g3AtDS27KBmYfXeM7j6uXnXNzSlFx5/j8k4xaMY8dUU0ZMVTFm5B7hGfUOso5VY0xrXXlhu74j2rXeQ02Cnz8PphoY4deWVv5WWkxPCac/BFSi32o2n8gvGcqcZbp7mqm5cIhTcchGjqmED/ADDTroN+XyWVgFWzEcRpooHNMFF9M95BBlfsMjTrYOI18/BeMSwmKxzUtK/xazLp4ELTw4HHE8S0r5aScA5XNcZGeOZrrnL8x4L07d0k1J5OVVNrB39Fzrhbj54kZTYk1scj/wBlUNI7Gfl/0O/DyuAuiAr1oyUllGNrBVERdAREQBERAEREAREKAIovj/H1DSEskmDpBoYowZHg9CBo0+ZC0rfaxAf7HX269hfTe/xLmQdCRQSH2s4eSBJ28X/qQPAHmQCpPhHEVLVD/wAPURS+DXgn1buPkug2iIiA1fEmOxUVO+omPdYNAPie4/Cxo5uJ0XPaXhiXEHMq8XNwQTFSC7WQA7Z9bufbfz9BsJ2jEcVfn1psOIDG7tkq3C7nnr2YsLcipS4EleN4jfOD8qD36v8AwvpU092IyGgNYA1o2DRYAbWAGgXsgnX9FRuv4sHaupqKF1VUt+JrSGxxDrLIdG+StDCcck1dUUcH3GMdJbwJc3U+RWClYV6y1cfyWOrGOyJHUQB4yvY17TuHAEfIqL1PBTY39rh8r6KTn2Wscn+eI913msn/AJzT6yRU1WzmInGOW3UBwDT5LaYRjkNTcR5mSN+OGRpjlZ5sOtvEaLrp3Vpv09uDilCezNTSca1FIQzFYA1mYNFZFrCTyMjPijv12U9hmD2hzSC0gEEG4IOxB5hR+pY2S7HgODhq0gEEHkWncKJsZNhDjJT55qEu+kpvifT3+vT9Wjmz+a9O08RjV9M9n9mQnRa3R1BFg4Li0VVC2aB4fG8aEfi0jcOGxBWcvUKArc8wY0ucQ1rQSSTYAAXJJ6AK4oD7acebBh0sQcO2qB2bG8y0kdqbcm5Li/VwHNAYr+LsQrczsMhhZT3LW1FQTeUg2L42DZunP/8AFEsLwPE/fJqgyU9TPE7syZi8hpIa89l3QG6EDQdVN8L4sw9sETWVMLWtjYA0uDS0AAAEHYrGwPiCkYJQ6qgzOmmd+0aLhzyWEXO2TL8l4VS8uJalo244ZeoxWNzEp8SxKRrjHDCcrnMPZ1JFntNnAB0euv5LU19bigkZG+GxkLgwduCCWjMQTbTQFSDhfH6VsDW+8QB2aQuu9re8ZHEmxPO9/EEKuM4pA6akc2WN1pzch7CBeOQXNjoLlZ9TU3Hy+/cs1PHJGpo8SGppb23PbRm/zKxBU12odRvO2gdHfy+JdGq6qneC0yx38HtuPkVG8Twhp+DMeltfVcp187Sgl9S1Zf7iPSVdX/5KobbXRrT+IKoMRnA71FUgn7l7/isyLDpb6l+nmL+HgFuKCjeQA4m/PUq+VSMVwiWmXc0c2LwuhdT1FBVPElwxojsS+xN2G+jgATp0KyOAfaX7tEIMSbMGtv2MxY5znMBIyPsLuLbWzDpY7KQ43SZYYiPibNAQemaRrD82uI9VoMXpXRzTsaSW3EobyHaAh1hb7THO9Vda3kUsJfczTg5S3Z03AuKKSs/q07JCNS0Gzx4lhs4D0W4XDWYJ2w7WEmGojBdHMwBpDhrZ1twbEa9eYuF1XgfGjWUMFQ4AOe05rbZ2OLHEeBLSfVenRrxqcFM4OL3N6iIriAREQBEUS4i4+pqdxijvU1HKGHvG/wB9w0Z48/BcbwCUzzNY0ue4Na0XLnEAADmSdgufYxxfLWBzMOPZQ3LZK17dOhbTNOr3fftYLRVzZ6xwkxB2dt7soYj9Czp27v3rttNllujebXGwAa1oAa0DYNA0CxVrxR2h9S+nQb3ZGaThKopJu3oZGT2aQWyHJI/Nq7Qi17gWN73KyKjiKdhyzxVkT+fdL2jyLbghSP3O+rtz+Cse9CM3bI8W8Tt5LH52v9SyXqnp4Zpqfi5nN8r+o7NxueY1Ct8R1cMsD5GYe5rmtNqqRvu/ZkjulliHOde1hzW799e55eZMkTG3fI7QNA1trzPgttwvgzq6RlXUsIpo7GkgdfvEHSpladztlBv16K2jT1VE4rj3K6rwsMyPZ/h+I+5sdU1T2ucczGvja97IyBlDy4Xzbmx1FwEU8CqvVMpz32ZsvT1En97WVT78z3yBf5LbcT1hhpKmRnxRxSOFtbENJBWo4HHYzYjSuvmjqnytBv8As5xnYR10HLqpJPleHMfbK9rmkdQRYj5FfJ3S03bcu/2NUE3HY13sswhkGHQOAHaTMbLK/d0j5O93nc7AgeimCgXs0rnQ9phk5+lpT9ET+8pifo3N65b2PTTxU9X1UZKSTRmYWnx3h6KqALrslZ+zmZZssR+6623gbhbhFJrJwgM9RLC5sOIWsdIqyMENefsyDXI+3LY8r2NrlRJJHZryOrXXu148D5KaVVMyRpZI0Oa4WLSLghQnF4fcrMlBfQvNmuN3OpnnRovvkJ2PXTmL+bc2MX6oIvpVnHZ8EakdLRTvqKC1nnNNTO/ZTW3cz7EttiN/wM5wLj+hqYjJ27Ii0d+OZzY3xnnmDjYjxFwojjUjaZpc89wateNQQdsvU8rKNU3DLZ5DU1MeTPYsgGjn8s8p+rfew1UaFy4RxPhf9gnUpJv0k1xn2gvmLosMYH20dVP0hYeeQWvIfw8CFFW4TG9xlqC6qndvJKTbTYMZewYDew89tlvqemOUAMAA0a1os1gHJoV8wDcgXt0tp4m91nrXkp+yLYUIx5NHHQxbCOMc7CNtz+HgrzcPYB8DQHH7LRc6anTewAW4pKJztQ3QeOhG/PzV+emsbOtfkL7W8AsUq++MlyiiPtwlgJJjbrq6zWnYW6frVWxgUJJIhGt/ijZYeOykZcWnUi1uqplzG4B/Gy550hpj2NE3h2DnTxOA/wAFljceAWOeHKcgkQNYfu3bt5KTtpzyzH8beqvwUDxoB87hd8+S6nNMSFjheKzTmlZf78gF/CxXscOAHSaceUsg19ToptJhz9srQPUqrcLcOQ+ZXfipdWR0xIRLw5M4Ae81FgQf27zqNRYEHUbrD/4dmzkmqqszrC4ku6wva+moGvTddDbRPB+EW89V5dh7+bdPAqUbuS6nPLgc6nwOtLC33+bKQQQb2IOhBIdqs7hXFq/DmCGIQ1UIJLY3O7KRmY5nZHOHw3JNu9vyUunoO7Zw59FhS4WCdvK420sdwtNK9kiMqEWZjPag1thUUFdEeZEbZGDxDg4XHos2D2pYa7eZ7D9+GUfiGkLSR0j291jnAcrHbqtjTRSXtcm3XUK//wBLHRFTtvcvze1Cj2hbU1DuQigfr494N0WDJxriMtxTYYWDYPqJA0DxLNCfQrcR00h+tby3Wwbp6b3VM/FZLhI55C7kJqsNrqkWr61wa7+z0oEbT91z7ZnDwKycN4abEzJDCI26XH1neL3XJd6qVANzE2APXmrgWGrfVKnLLowjHhEfkwhzWb28grLbM+LVSR0nLdRbE4rPdlPP5A6381ClUc3uWJtnmskvbQgdNvVajKCXZ3ZWNBLnfVY3mSfK6zXm+bNZrGC7pHEZWjm53ReuHcDOJFskrSzD2uvHGb560jaSXpDfZv1rdN/St6UpvC+pXUqKKLnC2AjEMs0rCKFhBghOnvLh+/mHNv2Rz8t+mAWVGNAFhoBsNgB0C9L2IQUFhGFtt5YREUzhBOOKd1LUxYnGCWMb2VU0DvGFxu2TxyOJv4HkAtlUVILBLG4OY4ZmuGosdQQpNLGHAtcAQQQQdQQdCCOYXNq2lfhBddrpcLe4khoLpKIu1Om7ofy/PzL+y831x5X3LqVTS9zPxbD21zWSQv7KrgN45Rux32XDmx2xC2/DHE/bE09S3satg70Z+GQf3kJ+s0723HPqtJHSnSopZGyRu1a5hBBHR3VXKulhrmBswdFK3WOVpIfG7k5pGu6ptLry/RLj+iypST9USeouf0vFs9C4Q4o3NGdGVjBdrhy7ZoHdP3h6gbqd0tSyRofG5rmOF2uaQQ4HmCN168ZKSyjKXVqeLOz9yqe2AMfYyZgdiMpW2XPvadUumfT0DDYTEyTW0tDGRp6u/wDik5qEXJnUsvBCOCMOldSxy1RMjWOvBE4XGbnKeut7D15hS6VrdZCczjqTz08l7jmGXKzRjRlYADoBp+iqSRX1t/DXyvqvm6tVzk5M9GnBRWCsDnOBvdt76c1m0NGX205forComFzxzPLfQc1MKGEMb/FZpPLwSnLSjAr3tgi032HiSo06RxJJPm48zzAHRZ2N1GeU88ndaB9o7lZWEYUHAOdt0v8AF5otMVqZFPCyzEw+gfIbgWbf4nfwCkEOHNbbmRzJustrAAANAOQXoBZp1XJlTqNloRKvZq6UVeCOplvIvJarqWTcZLORVyq9ZUsprYZMZ0YXkxjoPkskxrw9q6sk1Ix8o6C6q0Bey5LruSWQGqmTXVVz+C8OKZCyVJ6BLICArcslt0wdPFXIGtJ/RKjcbM13OIZG25c8mwaBublZtRV9sTrljZ8TjoABuVq8Jwz+k3jRzcOid4g1rx+cIO/2ivStLaUnhfP2IzqKCPeBYX/ScglkaRh8bgY2EWNbI399IOcQOw5rpTW2FhsqMYAAAAANABoAByA5L0voqdNQjpRhbbeWERFM4EREAVHNvoVVEBCcQ4Nkp3PmwqRsLnEufTPF6aY8yANYnHq3TwWvpOJYTIIa2I0VTvlk0Y/leOUd1w9V0ZYOK4RBUs7OoiZKzo9oNj1HQ+IWS4s6dbd7PuicKjjwa/3dpblcA+Nw2PeBBUaZw7UULzLhbwY3G76OUkRO6mN28TvwPNeqjhiroO/hsjpoRvSTOLiB/gyE3HkfmVn8PcTRVWZrQ6Kdn7SGQZXsPPQ7jx8V5Mlc2TznMe/5LcxmZWEcc0spMcrvdp2/HDORG9vkScr2+LSVDaDEhVVmI1jTmjYI6eF24ytvnc3wLjfyK2/GuD01WOzqW5XfUmaO+315jwKjPA2HmCCtgJzOZOAXDZ1mixHQH+K11byNWg8c7HYUnGaybWGQgaOtbl1WUKrutJ66EBW/cxcuZ116j181aMozNDt9vD9X1+a8x7s3EiwaME5rard18mSJx6NK1PDpu3yNlm8RuPYuA52HzKoiv1P5GepvNIjmGU/aZRzN3OPnv+al8bLAAcloOGowHv8AAAW9Tf8AJSEKmvLLwKj3wVS6oqqpIqCKt0Clg4LIhVE2ARULl5JXEdKlysuOq9FeH+C6Tiiio39XVHFeWm6E8Fy915cEaFUldBbe6wK09Y50oN3BsbfiPgNTY9PFbaqkY1pdIQ1g3J0AHiToFGKGifir7kFmGtOgF2urSD8xACP+q3RbrO3lVlhcdzkqiii3heGnE3NsCzDmHxaawtPLmIb8/rLpMMLWNDWgNa0AAAWAA0AA5BUghaxoawBrWgBrQLBoGgAHIK4vpqVKNOOmJilJyeWERFYRCIiAIiIAiIgCIiAKA+1TDQyEYhFIIqml7zXWH0zduxd9q/If7q5x5j9U2ogoKHK2adrnumcMwhjabEhtjc76nwHO4jlRwO17g6uq6irLTc535YwfutucunQrJc3NKmtM+vQnCEpPY3jqv3uijny5e0aHZdy0+HyUe4QLhW1EZ2miDgD9qM5HW9HNK2lZXhoEbe61tgA0Wa0DQAeGnILTY5OKWGOut345hlG3aNddsjPItJPm0LxKUcpxxzx/hul6Y5fQ3lK8NLgQQRcObvry9PNUqAHWNvPbTnY2Cv1Lo5WMq4DnY9ouQeR6jqL2I5arEieSLi1r+Rty9d1BlkXnc2vC7y3OD1uPHkpDjDM0LvK/yUQpqtzXh9iMps4W3vz09FMoJRIzQ3BCpe0n7ldRYakaXAHfSPGuuo8v0Vvwoo6Z0cwcbAA2cOZ5X+VlJmO5hZ6yw89zlRb5LyLyHKt1WVFbqt14ul0WTmD2qFytOd5ryHISUS5mVCqAKjnJg7go5UBuvGq9jRSRLGDzf5LyAvSxK7Ems7rTd52A1/kpqLlwdMsMtzWNimJR08TppnhjG7k/kOpPRafFMdZSta6cukmebRQMGaSRx+q1o1t1KrgnCktS9lXili9usVKNYqfoX/3ku1zsF6Nr4fKq8vZFVSoo/wAmHR4NLir2TVbTFRNOaKnIIfP0fNrozmG/zPRIog0BrQA0AAACwAGgAHIL0Aqr6GnSjTjpjwZW23lhERWHAiIgCIiAIiIAiIgCIiAh/GeCT9vDXUTQ+eFr2PicQ0Twv1LQ4/C8EXCjH9KU1Vm+nNNM2/aQzERvYeYIJ1GvIrq61OK8M0dSc1RTQyutbM+NpdbpmteyzV7WNV54ZZCo4cHL5MVoqZ301UJnA9yKH6V7jyGm3zC84hwxiWLiMujjo6Vv7NshcZbH65jA1cRpZxbb8T1LCeGqSmJNPTQxE7ljGh3+q11tlylaQg9T3YnVcjkGH8OVuCtcbisonXMrWNLZIesjWEuuLbgH0G62FTIx0QnpHCSFw0LdSOdrbgjounEKEY1wc+KR1ThuVj3ay07tIKjqbbRyeI0PhqVRdWWt64c/2TpVtOz4I/7y2wOa/Inmb6WK3OB4nkNnfAdvunY+i0VJWw1LzC8Opqob08oyuuecZ0zjxWW6MxEtk2J0NvzXkTp4emSw+xtUozWxvccpQ49ow3Bte3yv+SyMBqrtyE3I21vp0WhpMREYy6uYTa2m3y9F6hlyyZmONt7nS3gqnBtYfyGnbBM7rwHLHpKwPHjsfNXpBoszWGU46MuZyqlyx2gqpJXeRpLod1VD5Lw5yrm6qGEdwVD/AAVQV4svMszWjvH06qSTfAwew3dWaidjBdzrea09fxGGmzB/v+tVra6QMj94q39jGBqXaucejRzPgr4W7fJLGN2bKqxUyOyxDX8QtIcVkM3utAwTVR/aSEkw0w6yOG50Pd3JHorlFhdXXttE11DRu3kd/W529Wj90D1OqnuB4JBSRiOnjbG3nbdx+09x1cfEr2bawxvNfL8lFSv0iavhfhCOlcZpHGereO/UPGvi2Nu0bPAfNSZEXqpJbIyhERdAREQBERAEREAREQBERAEREAREQBERAEREBp+IuGqatYGVMYdbVrh3Xxnqx41aodXYBiNIPoXCvpx+7lIbUsHRkmz/AFsV0lFXUowqLElklGTjwckosTpZXmMOdTz84ahpY6/TXQrYy0hYLFttNXDUE+YU3xrh+mq25amFko5Fw7zf8rhq30Kic/s7fGD7jXTwi2kchE0Y8O9qB8151Tw5reD+v5NEbl9TGppso0OvKxtbzWwpuIG3GdczmxyvZUS074o5ZIXZXlrbNGxBzCw1Guov8knrqsixiYNeUltfXZZJWbziWPqXKqpLg6y3G4SASQNf5K6cSiH1hry8v5rjdPWVJtljF7/3zAT4j/dVlxGsBymHW3KQH8tFH4JPr9xle52B+MwgZi7msR3E0fK5C5MzE6y2lOXafaB/BecLx+pnnjpmQxtlkdlHaOc0XsTr0FgeRU42HYi5wXJ1Cpxx5NmWH47rDqJHAGSeRkcf25CG6dBf+CrQcDV7v29ZHC3mKaO7z/3JNvQLeYX7O6OJ2eRr6mT7dQ4ym/UNPdHyWmPh8urSIO4S/SiIUMs1Sf8Al1OZBf8ArU4yQDxY0jNIpdg/AsbZGz1kj6uobs+T9nGf8OId1o+ZUtYwAAAAAbAaADoByXpb6VvCnwtzPKcpclAqoivIBERAEREAREQBERAEREAREQBERAEREAREQBERAEREAVLqq4/xpjctZWSUzZHspKd2R4jdkdNJa7w5++QXtbz8LRnJRWWdim3hHWTWR/bZ0+Ib9N1FeK+LC14pKHLNWSA7G7KZuxlmI+G19BzK5S3hyjkqS0U9o2xt0a92Zz3k2cXG97BvrdZeE8N0onlINVE1uRrcj8r8xu55JA1GrPks07lYeOcFipSOiYRwfDDCI3EvcTmkkPxSyHVziVlf8L09/h38VHqTAXAAx4hiDR0LmPH/ALmFZjMIq793E5/J0MJ/+oXz84ybz5n9mhaksYHEHDcTIs0TAMupsLkjYj+PosWmweGWASQts62wOmYaEfrwV2qoK/b+kG2+9Ss/g4LUQ01bAcra2l15GBzdT5OVkVLTjWs/P8E1J9UYLqctzE26X2t6ea1+LUz3hj4SBNEQ+Nw3LmageRWwrqOreb9rRZjztK0nx2K1U9NXMd8dKSTa7c512G7VtpvdPKyck01ho7NwdxEyupmTM0OrXs5xyN0c0+uo8CFvF820IxKnmlkgkEUmYNkDS0NebAglpGVws4a76lSOPjjGWgd6lftuyx8tHNHyXqxqwa5MeiXY7eii/BHF7a5r2uYYqiLKJYibgX2cw82Gx/WplCsTyQCIi6AiIgCIiAIiIAiIgCIiAIiIAiIgCIiAIiIAiIgCIiALh3HEBw+unfJG/wB2qXCVsjBo150la88jck+R0vrbuKoQoyipLDOxk4vKPnLC+KKYVDnuk0LW/VdqWuPTbQjXwWxn4gpy9+Wdln5HA6gg2LSDpuA1v+pdvlwancLOghIvexjYRfrqN1gy8IUDvioqU7/uI+e/1VQ7aLeS3zmQfhriymMTWSVEbXtFiXPADt7EG6kMWO0p+Gqpj/3Wf7rYu4Fw0/2Gl9IWD8grTvZ7hm/ucPoCPwBWWXhkG8pkviGePfYHfDLE7ye0/wAfNXOwjfrZhPXQlYdT7MMLfvS5f8kkrPwD7LHd7JML5QyDynm/i9VPwrtL7D4h9jKxDAGOBLQQegtqeSh1fRva8NAOZzgAPHqpK/2T0X1JKqP/ACzn594Fax/swhEhaKyvADcw+mjuDt/dKcPDpx/dn5HVcexr6qE9vUE2sHRtdfmRGD0+8Freyu74dL6aaE7W66LHx7hkU7iG1NU7Y3dI29zYX0YPBX8H4PjqJGMkqKotLgCO0bqDvuzmrYWcl1CuFjgkXsthMlZV1DLdi1kcDXDUSvb3nuB527ov4rqCw8Kw6KniZDCwMjYLNaNhzPiSSSSTqSVmLdCOlJGdvLyERFI4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xQTEhUUEhQVFhUXGBcbGBcYFxgXFxQXFxwcFxcWFxgcHCggGBolHBcXITEhJSkrLi4uGB8zODQsNygtLisBCgoKDg0OGxAQGywlHyYsLCwsLC8xLCwsLCwsLCwsLCwsLC0sLCwsLCw0LCwsLCwsLCwsLCwsLCw3LCwsLCwsLP/AABEIAKwBJAMBIgACEQEDEQH/xAAcAAEAAQUBAQAAAAAAAAAAAAAABgEDBAUHAgj/xABHEAABAwIEAwUEBwQIBAcAAAABAAIDBBEFEiExBkFREyJhcYEHFDKRI0JSYqGx8DNDwfEVNERTY3KS0RYlgoMkVHOissLh/8QAGgEBAAMBAQEAAAAAAAAAAAAAAAIDBAEFBv/EAC4RAAIBAwMCBAUFAQEAAAAAAAABAgMEERIhMUFRBRMiYRSBkaHRMkJxscHwFf/aAAwDAQACEQMRAD8A7iiIgCIiAIiIAiIgCIiAIiIAiIgC0XFvFMNBGHS5nPebRxMF5JXdGjpqLnlfyC3q5xwXD79VT4lN3rSSRUzTqIoozkLgOTnG5Pqqa9VUo6jqWS22LGK4ZpZm4fCdoogHzW6OkOrT4i3ktPiHCLGXvU4i+UEfSmpIIPLca7dV1aY2USxDv1Lxu3srO1Nrgkg+Y0XiTv6zqYzsaadOL5RF6LEMTp7uhq/eg3enqWgPcBuY5Wkku8z6HZdE4R4ohr4i+O7XtNpYnaPid0PUaGx/I3A5/OxzhmNr/j5jzXunqTTYnQzg92rDoJgNAXj4HEc3XLfx6r0be6lKSjIjVpKKyjraIi9AzhERAEREAREQBERAEREAREQBERAEREARFYrKyOJpfK9rGjdznBoHqUBfRQWo9p9OSRSwVVWAbF8ERMd+ge4gH0VGcfVBF24TW+N+zb8gXXKg6kY8tHcMnaKEU3tOo82SpbNSP6VEZa3/AFi7VL6Ktjlbniex7T9Zjg4fMKSeeDhkIiLoCIiAIiIAiLScV8TwUEQkmJLnHLHG3WSZ/JrG/LXYIDdriGF8bw4VWVVIT2lL273MewgmMvs5zLbOa0kt05t5qSDDMSxEl1VO6igPw08DrSlv+LJ18At3g3AtDS27KBmYfXeM7j6uXnXNzSlFx5/j8k4xaMY8dUU0ZMVTFm5B7hGfUOso5VY0xrXXlhu74j2rXeQ02Cnz8PphoY4deWVv5WWkxPCac/BFSi32o2n8gvGcqcZbp7mqm5cIhTcchGjqmED/ADDTroN+XyWVgFWzEcRpooHNMFF9M95BBlfsMjTrYOI18/BeMSwmKxzUtK/xazLp4ELTw4HHE8S0r5aScA5XNcZGeOZrrnL8x4L07d0k1J5OVVNrB39Fzrhbj54kZTYk1scj/wBlUNI7Gfl/0O/DyuAuiAr1oyUllGNrBVERdAREQBERAEREAREKAIovj/H1DSEskmDpBoYowZHg9CBo0+ZC0rfaxAf7HX269hfTe/xLmQdCRQSH2s4eSBJ28X/qQPAHmQCpPhHEVLVD/wAPURS+DXgn1buPkug2iIiA1fEmOxUVO+omPdYNAPie4/Cxo5uJ0XPaXhiXEHMq8XNwQTFSC7WQA7Z9bufbfz9BsJ2jEcVfn1psOIDG7tkq3C7nnr2YsLcipS4EleN4jfOD8qD36v8AwvpU092IyGgNYA1o2DRYAbWAGgXsgnX9FRuv4sHaupqKF1VUt+JrSGxxDrLIdG+StDCcck1dUUcH3GMdJbwJc3U+RWClYV6y1cfyWOrGOyJHUQB4yvY17TuHAEfIqL1PBTY39rh8r6KTn2Wscn+eI913msn/AJzT6yRU1WzmInGOW3UBwDT5LaYRjkNTcR5mSN+OGRpjlZ5sOtvEaLrp3Vpv09uDilCezNTSca1FIQzFYA1mYNFZFrCTyMjPijv12U9hmD2hzSC0gEEG4IOxB5hR+pY2S7HgODhq0gEEHkWncKJsZNhDjJT55qEu+kpvifT3+vT9Wjmz+a9O08RjV9M9n9mQnRa3R1BFg4Li0VVC2aB4fG8aEfi0jcOGxBWcvUKArc8wY0ucQ1rQSSTYAAXJJ6AK4oD7acebBh0sQcO2qB2bG8y0kdqbcm5Li/VwHNAYr+LsQrczsMhhZT3LW1FQTeUg2L42DZunP/8AFEsLwPE/fJqgyU9TPE7syZi8hpIa89l3QG6EDQdVN8L4sw9sETWVMLWtjYA0uDS0AAAEHYrGwPiCkYJQ6qgzOmmd+0aLhzyWEXO2TL8l4VS8uJalo244ZeoxWNzEp8SxKRrjHDCcrnMPZ1JFntNnAB0euv5LU19bigkZG+GxkLgwduCCWjMQTbTQFSDhfH6VsDW+8QB2aQuu9re8ZHEmxPO9/EEKuM4pA6akc2WN1pzch7CBeOQXNjoLlZ9TU3Hy+/cs1PHJGpo8SGppb23PbRm/zKxBU12odRvO2gdHfy+JdGq6qneC0yx38HtuPkVG8Twhp+DMeltfVcp187Sgl9S1Zf7iPSVdX/5KobbXRrT+IKoMRnA71FUgn7l7/isyLDpb6l+nmL+HgFuKCjeQA4m/PUq+VSMVwiWmXc0c2LwuhdT1FBVPElwxojsS+xN2G+jgATp0KyOAfaX7tEIMSbMGtv2MxY5znMBIyPsLuLbWzDpY7KQ43SZYYiPibNAQemaRrD82uI9VoMXpXRzTsaSW3EobyHaAh1hb7THO9Vda3kUsJfczTg5S3Z03AuKKSs/q07JCNS0Gzx4lhs4D0W4XDWYJ2w7WEmGojBdHMwBpDhrZ1twbEa9eYuF1XgfGjWUMFQ4AOe05rbZ2OLHEeBLSfVenRrxqcFM4OL3N6iIriAREQBEUS4i4+pqdxijvU1HKGHvG/wB9w0Z48/BcbwCUzzNY0ue4Na0XLnEAADmSdgufYxxfLWBzMOPZQ3LZK17dOhbTNOr3fftYLRVzZ6xwkxB2dt7soYj9Czp27v3rttNllujebXGwAa1oAa0DYNA0CxVrxR2h9S+nQb3ZGaThKopJu3oZGT2aQWyHJI/Nq7Qi17gWN73KyKjiKdhyzxVkT+fdL2jyLbghSP3O+rtz+Cse9CM3bI8W8Tt5LH52v9SyXqnp4Zpqfi5nN8r+o7NxueY1Ct8R1cMsD5GYe5rmtNqqRvu/ZkjulliHOde1hzW799e55eZMkTG3fI7QNA1trzPgttwvgzq6RlXUsIpo7GkgdfvEHSpladztlBv16K2jT1VE4rj3K6rwsMyPZ/h+I+5sdU1T2ucczGvja97IyBlDy4Xzbmx1FwEU8CqvVMpz32ZsvT1En97WVT78z3yBf5LbcT1hhpKmRnxRxSOFtbENJBWo4HHYzYjSuvmjqnytBv8As5xnYR10HLqpJPleHMfbK9rmkdQRYj5FfJ3S03bcu/2NUE3HY13sswhkGHQOAHaTMbLK/d0j5O93nc7AgeimCgXs0rnQ9phk5+lpT9ET+8pifo3N65b2PTTxU9X1UZKSTRmYWnx3h6KqALrslZ+zmZZssR+6623gbhbhFJrJwgM9RLC5sOIWsdIqyMENefsyDXI+3LY8r2NrlRJJHZryOrXXu148D5KaVVMyRpZI0Oa4WLSLghQnF4fcrMlBfQvNmuN3OpnnRovvkJ2PXTmL+bc2MX6oIvpVnHZ8EakdLRTvqKC1nnNNTO/ZTW3cz7EttiN/wM5wLj+hqYjJ27Ii0d+OZzY3xnnmDjYjxFwojjUjaZpc89wateNQQdsvU8rKNU3DLZ5DU1MeTPYsgGjn8s8p+rfew1UaFy4RxPhf9gnUpJv0k1xn2gvmLosMYH20dVP0hYeeQWvIfw8CFFW4TG9xlqC6qndvJKTbTYMZewYDew89tlvqemOUAMAA0a1os1gHJoV8wDcgXt0tp4m91nrXkp+yLYUIx5NHHQxbCOMc7CNtz+HgrzcPYB8DQHH7LRc6anTewAW4pKJztQ3QeOhG/PzV+emsbOtfkL7W8AsUq++MlyiiPtwlgJJjbrq6zWnYW6frVWxgUJJIhGt/ijZYeOykZcWnUi1uqplzG4B/Gy550hpj2NE3h2DnTxOA/wAFljceAWOeHKcgkQNYfu3bt5KTtpzyzH8beqvwUDxoB87hd8+S6nNMSFjheKzTmlZf78gF/CxXscOAHSaceUsg19ToptJhz9srQPUqrcLcOQ+ZXfipdWR0xIRLw5M4Ae81FgQf27zqNRYEHUbrD/4dmzkmqqszrC4ku6wva+moGvTddDbRPB+EW89V5dh7+bdPAqUbuS6nPLgc6nwOtLC33+bKQQQb2IOhBIdqs7hXFq/DmCGIQ1UIJLY3O7KRmY5nZHOHw3JNu9vyUunoO7Zw59FhS4WCdvK420sdwtNK9kiMqEWZjPag1thUUFdEeZEbZGDxDg4XHos2D2pYa7eZ7D9+GUfiGkLSR0j291jnAcrHbqtjTRSXtcm3XUK//wBLHRFTtvcvze1Cj2hbU1DuQigfr494N0WDJxriMtxTYYWDYPqJA0DxLNCfQrcR00h+tby3Wwbp6b3VM/FZLhI55C7kJqsNrqkWr61wa7+z0oEbT91z7ZnDwKycN4abEzJDCI26XH1neL3XJd6qVANzE2APXmrgWGrfVKnLLowjHhEfkwhzWb28grLbM+LVSR0nLdRbE4rPdlPP5A6381ClUc3uWJtnmskvbQgdNvVajKCXZ3ZWNBLnfVY3mSfK6zXm+bNZrGC7pHEZWjm53ReuHcDOJFskrSzD2uvHGb560jaSXpDfZv1rdN/St6UpvC+pXUqKKLnC2AjEMs0rCKFhBghOnvLh+/mHNv2Rz8t+mAWVGNAFhoBsNgB0C9L2IQUFhGFtt5YREUzhBOOKd1LUxYnGCWMb2VU0DvGFxu2TxyOJv4HkAtlUVILBLG4OY4ZmuGosdQQpNLGHAtcAQQQQdQQdCCOYXNq2lfhBddrpcLe4khoLpKIu1Om7ofy/PzL+y831x5X3LqVTS9zPxbD21zWSQv7KrgN45Rux32XDmx2xC2/DHE/bE09S3satg70Z+GQf3kJ+s0723HPqtJHSnSopZGyRu1a5hBBHR3VXKulhrmBswdFK3WOVpIfG7k5pGu6ptLry/RLj+iypST9USeouf0vFs9C4Q4o3NGdGVjBdrhy7ZoHdP3h6gbqd0tSyRofG5rmOF2uaQQ4HmCN168ZKSyjKXVqeLOz9yqe2AMfYyZgdiMpW2XPvadUumfT0DDYTEyTW0tDGRp6u/wDik5qEXJnUsvBCOCMOldSxy1RMjWOvBE4XGbnKeut7D15hS6VrdZCczjqTz08l7jmGXKzRjRlYADoBp+iqSRX1t/DXyvqvm6tVzk5M9GnBRWCsDnOBvdt76c1m0NGX205forComFzxzPLfQc1MKGEMb/FZpPLwSnLSjAr3tgi032HiSo06RxJJPm48zzAHRZ2N1GeU88ndaB9o7lZWEYUHAOdt0v8AF5otMVqZFPCyzEw+gfIbgWbf4nfwCkEOHNbbmRzJustrAAANAOQXoBZp1XJlTqNloRKvZq6UVeCOplvIvJarqWTcZLORVyq9ZUsprYZMZ0YXkxjoPkskxrw9q6sk1Ix8o6C6q0Bey5LruSWQGqmTXVVz+C8OKZCyVJ6BLICArcslt0wdPFXIGtJ/RKjcbM13OIZG25c8mwaBublZtRV9sTrljZ8TjoABuVq8Jwz+k3jRzcOid4g1rx+cIO/2ivStLaUnhfP2IzqKCPeBYX/ScglkaRh8bgY2EWNbI399IOcQOw5rpTW2FhsqMYAAAAANABoAByA5L0voqdNQjpRhbbeWERFM4EREAVHNvoVVEBCcQ4Nkp3PmwqRsLnEufTPF6aY8yANYnHq3TwWvpOJYTIIa2I0VTvlk0Y/leOUd1w9V0ZYOK4RBUs7OoiZKzo9oNj1HQ+IWS4s6dbd7PuicKjjwa/3dpblcA+Nw2PeBBUaZw7UULzLhbwY3G76OUkRO6mN28TvwPNeqjhiroO/hsjpoRvSTOLiB/gyE3HkfmVn8PcTRVWZrQ6Kdn7SGQZXsPPQ7jx8V5Mlc2TznMe/5LcxmZWEcc0spMcrvdp2/HDORG9vkScr2+LSVDaDEhVVmI1jTmjYI6eF24ytvnc3wLjfyK2/GuD01WOzqW5XfUmaO+315jwKjPA2HmCCtgJzOZOAXDZ1mixHQH+K11byNWg8c7HYUnGaybWGQgaOtbl1WUKrutJ66EBW/cxcuZ116j181aMozNDt9vD9X1+a8x7s3EiwaME5rard18mSJx6NK1PDpu3yNlm8RuPYuA52HzKoiv1P5GepvNIjmGU/aZRzN3OPnv+al8bLAAcloOGowHv8AAAW9Tf8AJSEKmvLLwKj3wVS6oqqpIqCKt0Clg4LIhVE2ARULl5JXEdKlysuOq9FeH+C6Tiiio39XVHFeWm6E8Fy915cEaFUldBbe6wK09Y50oN3BsbfiPgNTY9PFbaqkY1pdIQ1g3J0AHiToFGKGifir7kFmGtOgF2urSD8xACP+q3RbrO3lVlhcdzkqiii3heGnE3NsCzDmHxaawtPLmIb8/rLpMMLWNDWgNa0AAAWAA0AA5BUghaxoawBrWgBrQLBoGgAHIK4vpqVKNOOmJilJyeWERFYRCIiAIiIAiIgCIiAKA+1TDQyEYhFIIqml7zXWH0zduxd9q/If7q5x5j9U2ogoKHK2adrnumcMwhjabEhtjc76nwHO4jlRwO17g6uq6irLTc535YwfutucunQrJc3NKmtM+vQnCEpPY3jqv3uijny5e0aHZdy0+HyUe4QLhW1EZ2miDgD9qM5HW9HNK2lZXhoEbe61tgA0Wa0DQAeGnILTY5OKWGOut345hlG3aNddsjPItJPm0LxKUcpxxzx/hul6Y5fQ3lK8NLgQQRcObvry9PNUqAHWNvPbTnY2Cv1Lo5WMq4DnY9ouQeR6jqL2I5arEieSLi1r+Rty9d1BlkXnc2vC7y3OD1uPHkpDjDM0LvK/yUQpqtzXh9iMps4W3vz09FMoJRIzQ3BCpe0n7ldRYakaXAHfSPGuuo8v0Vvwoo6Z0cwcbAA2cOZ5X+VlJmO5hZ6yw89zlRb5LyLyHKt1WVFbqt14ul0WTmD2qFytOd5ryHISUS5mVCqAKjnJg7go5UBuvGq9jRSRLGDzf5LyAvSxK7Ems7rTd52A1/kpqLlwdMsMtzWNimJR08TppnhjG7k/kOpPRafFMdZSta6cukmebRQMGaSRx+q1o1t1KrgnCktS9lXili9usVKNYqfoX/3ku1zsF6Nr4fKq8vZFVSoo/wAmHR4NLir2TVbTFRNOaKnIIfP0fNrozmG/zPRIog0BrQA0AAACwAGgAHIL0Aqr6GnSjTjpjwZW23lhERWHAiIgCIiAIiIAiIgCIiAh/GeCT9vDXUTQ+eFr2PicQ0Twv1LQ4/C8EXCjH9KU1Vm+nNNM2/aQzERvYeYIJ1GvIrq61OK8M0dSc1RTQyutbM+NpdbpmteyzV7WNV54ZZCo4cHL5MVoqZ301UJnA9yKH6V7jyGm3zC84hwxiWLiMujjo6Vv7NshcZbH65jA1cRpZxbb8T1LCeGqSmJNPTQxE7ljGh3+q11tlylaQg9T3YnVcjkGH8OVuCtcbisonXMrWNLZIesjWEuuLbgH0G62FTIx0QnpHCSFw0LdSOdrbgjounEKEY1wc+KR1ThuVj3ay07tIKjqbbRyeI0PhqVRdWWt64c/2TpVtOz4I/7y2wOa/Inmb6WK3OB4nkNnfAdvunY+i0VJWw1LzC8Opqob08oyuuecZ0zjxWW6MxEtk2J0NvzXkTp4emSw+xtUozWxvccpQ49ow3Bte3yv+SyMBqrtyE3I21vp0WhpMREYy6uYTa2m3y9F6hlyyZmONt7nS3gqnBtYfyGnbBM7rwHLHpKwPHjsfNXpBoszWGU46MuZyqlyx2gqpJXeRpLod1VD5Lw5yrm6qGEdwVD/AAVQV4svMszWjvH06qSTfAwew3dWaidjBdzrea09fxGGmzB/v+tVra6QMj94q39jGBqXaucejRzPgr4W7fJLGN2bKqxUyOyxDX8QtIcVkM3utAwTVR/aSEkw0w6yOG50Pd3JHorlFhdXXttE11DRu3kd/W529Wj90D1OqnuB4JBSRiOnjbG3nbdx+09x1cfEr2bawxvNfL8lFSv0iavhfhCOlcZpHGereO/UPGvi2Nu0bPAfNSZEXqpJbIyhERdAREQBERAEREAREQBERAEREAREQBERAEREBp+IuGqatYGVMYdbVrh3Xxnqx41aodXYBiNIPoXCvpx+7lIbUsHRkmz/AFsV0lFXUowqLElklGTjwckosTpZXmMOdTz84ahpY6/TXQrYy0hYLFttNXDUE+YU3xrh+mq25amFko5Fw7zf8rhq30Kic/s7fGD7jXTwi2kchE0Y8O9qB8151Tw5reD+v5NEbl9TGppso0OvKxtbzWwpuIG3GdczmxyvZUS074o5ZIXZXlrbNGxBzCw1Guov8knrqsixiYNeUltfXZZJWbziWPqXKqpLg6y3G4SASQNf5K6cSiH1hry8v5rjdPWVJtljF7/3zAT4j/dVlxGsBymHW3KQH8tFH4JPr9xle52B+MwgZi7msR3E0fK5C5MzE6y2lOXafaB/BecLx+pnnjpmQxtlkdlHaOc0XsTr0FgeRU42HYi5wXJ1Cpxx5NmWH47rDqJHAGSeRkcf25CG6dBf+CrQcDV7v29ZHC3mKaO7z/3JNvQLeYX7O6OJ2eRr6mT7dQ4ym/UNPdHyWmPh8urSIO4S/SiIUMs1Sf8Al1OZBf8ArU4yQDxY0jNIpdg/AsbZGz1kj6uobs+T9nGf8OId1o+ZUtYwAAAAAbAaADoByXpb6VvCnwtzPKcpclAqoivIBERAEREAREQBERAEREAREQBERAEREAREQBERAEREAVLqq4/xpjctZWSUzZHspKd2R4jdkdNJa7w5++QXtbz8LRnJRWWdim3hHWTWR/bZ0+Ib9N1FeK+LC14pKHLNWSA7G7KZuxlmI+G19BzK5S3hyjkqS0U9o2xt0a92Zz3k2cXG97BvrdZeE8N0onlINVE1uRrcj8r8xu55JA1GrPks07lYeOcFipSOiYRwfDDCI3EvcTmkkPxSyHVziVlf8L09/h38VHqTAXAAx4hiDR0LmPH/ALmFZjMIq793E5/J0MJ/+oXz84ybz5n9mhaksYHEHDcTIs0TAMupsLkjYj+PosWmweGWASQts62wOmYaEfrwV2qoK/b+kG2+9Ss/g4LUQ01bAcra2l15GBzdT5OVkVLTjWs/P8E1J9UYLqctzE26X2t6ea1+LUz3hj4SBNEQ+Nw3LmageRWwrqOreb9rRZjztK0nx2K1U9NXMd8dKSTa7c512G7VtpvdPKyck01ho7NwdxEyupmTM0OrXs5xyN0c0+uo8CFvF820IxKnmlkgkEUmYNkDS0NebAglpGVws4a76lSOPjjGWgd6lftuyx8tHNHyXqxqwa5MeiXY7eii/BHF7a5r2uYYqiLKJYibgX2cw82Gx/WplCsTyQCIi6AiIgCIiAIiIAiIgCIiAIiIAiIgCIiAIiIAiIgCIiALh3HEBw+unfJG/wB2qXCVsjBo150la88jck+R0vrbuKoQoyipLDOxk4vKPnLC+KKYVDnuk0LW/VdqWuPTbQjXwWxn4gpy9+Wdln5HA6gg2LSDpuA1v+pdvlwancLOghIvexjYRfrqN1gy8IUDvioqU7/uI+e/1VQ7aLeS3zmQfhriymMTWSVEbXtFiXPADt7EG6kMWO0p+Gqpj/3Wf7rYu4Fw0/2Gl9IWD8grTvZ7hm/ucPoCPwBWWXhkG8pkviGePfYHfDLE7ye0/wAfNXOwjfrZhPXQlYdT7MMLfvS5f8kkrPwD7LHd7JML5QyDynm/i9VPwrtL7D4h9jKxDAGOBLQQegtqeSh1fRva8NAOZzgAPHqpK/2T0X1JKqP/ACzn594Fax/swhEhaKyvADcw+mjuDt/dKcPDpx/dn5HVcexr6qE9vUE2sHRtdfmRGD0+8Freyu74dL6aaE7W66LHx7hkU7iG1NU7Y3dI29zYX0YPBX8H4PjqJGMkqKotLgCO0bqDvuzmrYWcl1CuFjgkXsthMlZV1DLdi1kcDXDUSvb3nuB527ov4rqCw8Kw6KniZDCwMjYLNaNhzPiSSSSTqSVmLdCOlJGdvLyERFI4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2" name="Picture 2" descr="http://www.juntadeandalucia.es/AndaluciaEmprende/miniempresaeducativa/resources/pics/web/logo_ej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743348" cy="1197100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915816" y="4365104"/>
            <a:ext cx="439248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Gastos de envío para la Península: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es-ES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€ por pedido</a:t>
            </a:r>
          </a:p>
        </p:txBody>
      </p:sp>
    </p:spTree>
    <p:extLst>
      <p:ext uri="{BB962C8B-B14F-4D97-AF65-F5344CB8AC3E}">
        <p14:creationId xmlns:p14="http://schemas.microsoft.com/office/powerpoint/2010/main" xmlns="" val="1617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Mermelada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519492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Pera con vainilla. Mermelada artesana 100% natural. </a:t>
            </a:r>
          </a:p>
          <a:p>
            <a:r>
              <a:rPr lang="es-ES" sz="2800" dirty="0" smtClean="0"/>
              <a:t>Mermelada de Pera con vainilla     La Casa de La Mermelada</a:t>
            </a:r>
          </a:p>
          <a:p>
            <a:r>
              <a:rPr lang="es-ES" sz="2800" dirty="0" smtClean="0"/>
              <a:t>Ingredientes: Pera de Rincón de Soto, azúcar, zumo natural de limón y vaina de vainilla.</a:t>
            </a:r>
          </a:p>
          <a:p>
            <a:r>
              <a:rPr lang="es-ES" sz="4000" dirty="0" smtClean="0"/>
              <a:t>3,25€ bote de 120 g</a:t>
            </a:r>
          </a:p>
          <a:p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54760" cy="35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20072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Ref.001-Alimentación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08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Chocolate negro 70% </a:t>
            </a:r>
            <a:r>
              <a:rPr lang="pt-BR" b="1" dirty="0" smtClean="0">
                <a:solidFill>
                  <a:srgbClr val="00B050"/>
                </a:solidFill>
              </a:rPr>
              <a:t>de </a:t>
            </a:r>
            <a:r>
              <a:rPr lang="pt-BR" b="1" dirty="0" err="1" smtClean="0">
                <a:solidFill>
                  <a:srgbClr val="00B050"/>
                </a:solidFill>
              </a:rPr>
              <a:t>cacao</a:t>
            </a:r>
            <a:r>
              <a:rPr lang="pt-BR" b="1" dirty="0" smtClean="0">
                <a:solidFill>
                  <a:srgbClr val="00B050"/>
                </a:solidFill>
              </a:rPr>
              <a:t> Chocolates </a:t>
            </a:r>
            <a:r>
              <a:rPr lang="pt-BR" b="1" dirty="0">
                <a:solidFill>
                  <a:srgbClr val="00B050"/>
                </a:solidFill>
              </a:rPr>
              <a:t>Artesanos Peñaquel</a:t>
            </a:r>
            <a:r>
              <a:rPr lang="pt-BR" dirty="0">
                <a:solidFill>
                  <a:srgbClr val="FFC000"/>
                </a:solidFill>
              </a:rPr>
              <a:t/>
            </a:r>
            <a:br>
              <a:rPr lang="pt-BR" dirty="0">
                <a:solidFill>
                  <a:srgbClr val="FFC000"/>
                </a:solidFill>
              </a:rPr>
            </a:b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576" y="2204864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4978896" cy="3944416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/>
              <a:t>Confeccionado a partir de la selección de los mejores cacaos y de una delicada elaboración. 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Ingredientes: Pasta de cacao, manteca de cacao, azúcar, lecitina de soja, vainilla.</a:t>
            </a:r>
          </a:p>
          <a:p>
            <a:pPr algn="just"/>
            <a:r>
              <a:rPr lang="es-ES" sz="2800" dirty="0"/>
              <a:t> Caducidad 1 </a:t>
            </a:r>
            <a:r>
              <a:rPr lang="es-ES" sz="2800" dirty="0" smtClean="0"/>
              <a:t>año</a:t>
            </a:r>
          </a:p>
          <a:p>
            <a:r>
              <a:rPr lang="es-ES" sz="4000" dirty="0" smtClean="0"/>
              <a:t>3,30€ tableta 100g</a:t>
            </a:r>
            <a:endParaRPr lang="es-ES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54452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Ref.002-Alimentación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34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Peras de Rincón de Soto</a:t>
            </a:r>
            <a:r>
              <a:rPr lang="pt-BR" dirty="0">
                <a:solidFill>
                  <a:srgbClr val="FFC000"/>
                </a:solidFill>
              </a:rPr>
              <a:t/>
            </a:r>
            <a:br>
              <a:rPr lang="pt-BR" dirty="0">
                <a:solidFill>
                  <a:srgbClr val="FFC000"/>
                </a:solidFill>
              </a:rPr>
            </a:b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4978896" cy="3944416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/>
              <a:t>Sabrosas, dulces, aromáticas, jugosas y grandes. Así son las peras con Denominación de Origen Protegida Rincón de Soto. Una pera de Rincón de Soto es un producto natural, sin añadidos químicos ni elaborados.</a:t>
            </a:r>
          </a:p>
          <a:p>
            <a:r>
              <a:rPr lang="es-ES" sz="4000" dirty="0" smtClean="0"/>
              <a:t>3 €/Kg</a:t>
            </a:r>
            <a:endParaRPr lang="es-ES" sz="4000" dirty="0"/>
          </a:p>
        </p:txBody>
      </p:sp>
      <p:pic>
        <p:nvPicPr>
          <p:cNvPr id="5" name="Picture 4" descr="http://www.lariojacapital.com/publica/contenidos/imagenes/perac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498344" cy="2131356"/>
          </a:xfrm>
          <a:prstGeom prst="rect">
            <a:avLst/>
          </a:prstGeom>
          <a:noFill/>
        </p:spPr>
      </p:pic>
      <p:pic>
        <p:nvPicPr>
          <p:cNvPr id="6" name="Picture 2" descr="http://m.contrabriefing.com/imagenes/proyectos/peras-de-rin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3647729" cy="182386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220072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Ref.003-Alimentación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34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43800" cy="6846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4300" b="1" dirty="0" smtClean="0">
                <a:solidFill>
                  <a:srgbClr val="00B050"/>
                </a:solidFill>
              </a:rPr>
              <a:t>Patatas Fritas Abad</a:t>
            </a:r>
            <a:endParaRPr lang="es-ES" sz="4300" b="1" dirty="0">
              <a:solidFill>
                <a:srgbClr val="00B050"/>
              </a:solidFill>
            </a:endParaRPr>
          </a:p>
        </p:txBody>
      </p:sp>
      <p:pic>
        <p:nvPicPr>
          <p:cNvPr id="24578" name="Picture 2" descr="abad_patatas_35gr_rec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513218" cy="3414698"/>
          </a:xfrm>
          <a:prstGeom prst="rect">
            <a:avLst/>
          </a:prstGeom>
          <a:noFill/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1" y="1916832"/>
            <a:ext cx="5482952" cy="3633292"/>
          </a:xfrm>
        </p:spPr>
        <p:txBody>
          <a:bodyPr>
            <a:noAutofit/>
          </a:bodyPr>
          <a:lstStyle/>
          <a:p>
            <a:r>
              <a:rPr lang="es-ES" sz="2800" dirty="0" smtClean="0"/>
              <a:t>Patatas seleccionadas de corte fino, fritas lentamente con aceite vegetal, al punto de sal.</a:t>
            </a:r>
            <a:br>
              <a:rPr lang="es-ES" sz="2800" dirty="0" smtClean="0"/>
            </a:br>
            <a:r>
              <a:rPr lang="es-ES" sz="2800" dirty="0" smtClean="0"/>
              <a:t>Producto apto para celiacos, no contiene gluten.</a:t>
            </a:r>
            <a:br>
              <a:rPr lang="es-ES" sz="2800" dirty="0" smtClean="0"/>
            </a:br>
            <a:r>
              <a:rPr lang="es-ES" sz="2800" dirty="0" smtClean="0"/>
              <a:t>Este es un producto fresco. Para que mantenga todas sus calidades recomendamos consumirlo antes de 5 meses.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1520" y="55892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1 € bolsa 40g /  2 € bolsa de 140 g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20072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Ref.004-Alimentación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2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677009"/>
            <a:ext cx="8229600" cy="5632311"/>
          </a:xfr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300" b="1" dirty="0" smtClean="0">
                <a:solidFill>
                  <a:srgbClr val="00B050"/>
                </a:solidFill>
              </a:rPr>
              <a:t>Espárragos Villa de Lodosa</a:t>
            </a: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r>
              <a:rPr lang="es-ES" sz="4000" dirty="0" smtClean="0">
                <a:latin typeface="+mn-lt"/>
                <a:ea typeface="+mn-ea"/>
                <a:cs typeface="+mn-cs"/>
              </a:rPr>
              <a:t/>
            </a:r>
            <a:br>
              <a:rPr lang="es-ES" sz="4000" dirty="0" smtClean="0">
                <a:latin typeface="+mn-lt"/>
                <a:ea typeface="+mn-ea"/>
                <a:cs typeface="+mn-cs"/>
              </a:rPr>
            </a:br>
            <a:endParaRPr lang="es-ES" sz="40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UARIO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96952"/>
            <a:ext cx="2466975" cy="18478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23528" y="52292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6,50€  lata de 450 g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4" y="2276872"/>
            <a:ext cx="4572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Espárragos blancos calidad extra, muy tiernos. Origen Nacional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20072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Ref.005-Alimentación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07223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Chorizo de la Rioja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Ref.006-Alimentación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1916832"/>
            <a:ext cx="5328592" cy="401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chorizo riojano se caracteriza por su buen sabor y gusto por lo clásico. </a:t>
            </a:r>
            <a:r>
              <a:rPr lang="es-ES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Pruébalo en bocadillos, </a:t>
            </a:r>
            <a:r>
              <a:rPr lang="es-ES" alt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loncheado</a:t>
            </a:r>
            <a:r>
              <a:rPr lang="es-ES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con tus platos. 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 enganchará.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Elaborados sólo con 4 ingredientes: carne de cerdo, pimentón, sal y ajo.</a:t>
            </a:r>
          </a:p>
          <a:p>
            <a:endParaRPr lang="es-ES" sz="28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611560" y="56629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2,5 € ristra de 280 g</a:t>
            </a:r>
          </a:p>
        </p:txBody>
      </p:sp>
      <p:pic>
        <p:nvPicPr>
          <p:cNvPr id="10" name="Picture 4" descr="IMG_20150303_171643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71" b="7281"/>
          <a:stretch>
            <a:fillRect/>
          </a:stretch>
        </p:blipFill>
        <p:spPr bwMode="auto">
          <a:xfrm rot="10800000">
            <a:off x="5796136" y="2204864"/>
            <a:ext cx="2808312" cy="35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796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4027"/>
            <a:ext cx="7543800" cy="1450757"/>
          </a:xfrm>
        </p:spPr>
        <p:txBody>
          <a:bodyPr/>
          <a:lstStyle/>
          <a:p>
            <a:r>
              <a:rPr lang="es-ES" sz="4300" b="1" dirty="0" smtClean="0">
                <a:solidFill>
                  <a:srgbClr val="00B050"/>
                </a:solidFill>
              </a:rPr>
              <a:t>Guindillas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sz="4300" b="1" dirty="0" smtClean="0">
                <a:solidFill>
                  <a:srgbClr val="00B050"/>
                </a:solidFill>
              </a:rPr>
              <a:t>en vinagre</a:t>
            </a:r>
            <a:endParaRPr lang="es-ES" sz="43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7" r="20742"/>
          <a:stretch>
            <a:fillRect/>
          </a:stretch>
        </p:blipFill>
        <p:spPr bwMode="auto">
          <a:xfrm>
            <a:off x="5868144" y="1916832"/>
            <a:ext cx="2520280" cy="405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21328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Guindillas pequeñas en vinagre de primera calidad.</a:t>
            </a:r>
          </a:p>
          <a:p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 peso neto es de 325 gramos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551723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1 € bote de 325 g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292080" y="674693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Ref.007-Alimentación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43800" cy="145075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Pimientos del piquillo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4536504" cy="4608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800" dirty="0" smtClean="0"/>
              <a:t>El pimiento riojano se cultiva en las maravillosas huertas de La Rioja. </a:t>
            </a:r>
          </a:p>
          <a:p>
            <a:pPr>
              <a:lnSpc>
                <a:spcPct val="110000"/>
              </a:lnSpc>
            </a:pPr>
            <a:r>
              <a:rPr lang="es-ES" sz="2800" dirty="0" smtClean="0"/>
              <a:t>Con un sabor exquisito. Ideal para acompañar platos de carne, unos huevos fritos o listos para comer </a:t>
            </a:r>
            <a:r>
              <a:rPr lang="es-ES" sz="2800" dirty="0" err="1" smtClean="0"/>
              <a:t>sólos</a:t>
            </a:r>
            <a:r>
              <a:rPr lang="es-ES" sz="2800" dirty="0" smtClean="0"/>
              <a:t>.</a:t>
            </a:r>
          </a:p>
          <a:p>
            <a:endParaRPr lang="es-ES" sz="2800" dirty="0"/>
          </a:p>
        </p:txBody>
      </p:sp>
      <p:pic>
        <p:nvPicPr>
          <p:cNvPr id="6" name="5 Imagen" descr="pimiento-piquillo-sabor-de-ri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371700"/>
            <a:ext cx="2857500" cy="28575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292080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Ref.008-Alimentación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5590981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3,75 € bote de 430 g</a:t>
            </a:r>
          </a:p>
        </p:txBody>
      </p:sp>
    </p:spTree>
    <p:extLst>
      <p:ext uri="{BB962C8B-B14F-4D97-AF65-F5344CB8AC3E}">
        <p14:creationId xmlns:p14="http://schemas.microsoft.com/office/powerpoint/2010/main" xmlns="" val="2656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258</TotalTime>
  <Words>570</Words>
  <Application>Microsoft Office PowerPoint</Application>
  <PresentationFormat>Presentación en pantalla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Retrospección</vt:lpstr>
      <vt:lpstr>CATÁLOGO DE PRODUCTOS  COOPERATIVA ECOM</vt:lpstr>
      <vt:lpstr>Mermelada</vt:lpstr>
      <vt:lpstr>Chocolate negro 70% de cacao Chocolates Artesanos Peñaquel </vt:lpstr>
      <vt:lpstr>Peras de Rincón de Soto </vt:lpstr>
      <vt:lpstr>Patatas Fritas Abad</vt:lpstr>
      <vt:lpstr>Espárragos Villa de Lodosa         </vt:lpstr>
      <vt:lpstr>Chorizo de la Rioja         </vt:lpstr>
      <vt:lpstr>Guindillas en vinagre</vt:lpstr>
      <vt:lpstr>Pimientos del piquillo </vt:lpstr>
      <vt:lpstr>Aceite de Oliva de La Rioja</vt:lpstr>
      <vt:lpstr>Fardelejos </vt:lpstr>
      <vt:lpstr>Miel </vt:lpstr>
      <vt:lpstr>Broches artesanales </vt:lpstr>
      <vt:lpstr>Centro Floral </vt:lpstr>
      <vt:lpstr>Hortensias Decorativas </vt:lpstr>
      <vt:lpstr>Cubos para lápices </vt:lpstr>
      <vt:lpstr>Con la compra de cada producto estás ayudando a la construcción de una escuela en la India, para que los niños de menos recursos tengan más y mejores oportunidades.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Chorizo</dc:title>
  <dc:creator>Paloma</dc:creator>
  <cp:lastModifiedBy>Raquel Blanco</cp:lastModifiedBy>
  <cp:revision>71</cp:revision>
  <dcterms:created xsi:type="dcterms:W3CDTF">2015-02-28T14:26:32Z</dcterms:created>
  <dcterms:modified xsi:type="dcterms:W3CDTF">2015-04-07T07:41:17Z</dcterms:modified>
</cp:coreProperties>
</file>