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9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83" r:id="rId20"/>
    <p:sldId id="263" r:id="rId21"/>
    <p:sldId id="264" r:id="rId22"/>
    <p:sldId id="294" r:id="rId23"/>
    <p:sldId id="273" r:id="rId24"/>
    <p:sldId id="280" r:id="rId25"/>
    <p:sldId id="282" r:id="rId26"/>
    <p:sldId id="275" r:id="rId27"/>
    <p:sldId id="276" r:id="rId28"/>
    <p:sldId id="277" r:id="rId29"/>
    <p:sldId id="278" r:id="rId30"/>
    <p:sldId id="281" r:id="rId31"/>
    <p:sldId id="295" r:id="rId32"/>
    <p:sldId id="284" r:id="rId33"/>
    <p:sldId id="285" r:id="rId34"/>
    <p:sldId id="286" r:id="rId35"/>
    <p:sldId id="287" r:id="rId36"/>
    <p:sldId id="300" r:id="rId37"/>
    <p:sldId id="298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8" autoAdjust="0"/>
    <p:restoredTop sz="94717" autoAdjust="0"/>
  </p:normalViewPr>
  <p:slideViewPr>
    <p:cSldViewPr>
      <p:cViewPr varScale="1">
        <p:scale>
          <a:sx n="69" d="100"/>
          <a:sy n="69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48CD7-5C86-48EB-A8BE-2F9CE0A49ADB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5B00-E473-453C-9819-FAC3B5A79E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5B00-E473-453C-9819-FAC3B5A79E6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DC7E-E388-4445-A581-FB3E2B61DAA5}" type="datetimeFigureOut">
              <a:rPr lang="es-ES" smtClean="0"/>
              <a:pPr/>
              <a:t>27/03/2015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AF63-EBF3-4A1C-B688-3DA094771F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gif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gif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/>
          </a:bodyPr>
          <a:lstStyle/>
          <a:p>
            <a:r>
              <a:rPr lang="es-ES" sz="80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EBERUS</a:t>
            </a:r>
            <a:endParaRPr lang="es-ES" sz="80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Cooperativa de 3º ESO</a:t>
            </a:r>
          </a:p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Inventor Cosme García</a:t>
            </a:r>
            <a:endParaRPr lang="es-ES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15082"/>
            <a:ext cx="1214446" cy="4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1246" y="5786454"/>
            <a:ext cx="1545563" cy="91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ESPÁRRAGOS DE 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NAVARRA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7_1603\ESPARRAG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2636912"/>
            <a:ext cx="2976331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857224" y="1928802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Tiernos espárragos blancos de Navarra, cultivados en la ribera  del Ebro.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Lata 720. 13 a 16 frutos.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20.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Precio: 4,20€.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ALCACHOFAS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7_1603\ALCACHOF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2099822" cy="27997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71538" y="2357430"/>
            <a:ext cx="4572000" cy="2072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Tiernos corazones de alcachofas  cultivados  en la huerta riojana.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16/20 frutos. Peso neto 660 gramos. </a:t>
            </a:r>
          </a:p>
          <a:p>
            <a:pPr marL="448056" marR="36576" indent="-384048" algn="just">
              <a:lnSpc>
                <a:spcPct val="90000"/>
              </a:lnSpc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21.</a:t>
            </a:r>
          </a:p>
          <a:p>
            <a:pPr marL="448056" marR="36576" indent="-384048" algn="just">
              <a:lnSpc>
                <a:spcPct val="90000"/>
              </a:lnSpc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3,40 €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CONSERVAS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8_1703\3-CONSERV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2132856"/>
            <a:ext cx="2784309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467544" y="1484784"/>
            <a:ext cx="489654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Cardo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Peso Neto 660 gramos.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22.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1,00€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_tradnl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Alubia verde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Peso 660 Neto gramos.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23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1,00€</a:t>
            </a:r>
            <a:endParaRPr lang="es-ES_tradnl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_tradnl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Borraja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Peso 660 Neto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24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1,00€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defRPr/>
            </a:pPr>
            <a:endParaRPr lang="es-ES" dirty="0" smtClean="0"/>
          </a:p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_tradnl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PUERROS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8_1703\PUERR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43702" y="235743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00034" y="257174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Puerros Primera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8/12 finos. Peso Neto 660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25.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2,00€. 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GUINDILLAS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3" descr="C:\Users\juanan\Desktop\Catalogo geen grapes\108_1703\GUINDILLAS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57430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00100" y="221455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Guindillas en vinagre extra.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370. Peso Neto 320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Guindillas en aceite al ajillo.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250. Peso Neto 185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27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1,60€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ALEGRÍAS RIOJANAS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8_1703\ALEGRI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86058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928662" y="250030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Alegrías riojanas. Variedad de guindilla originaria de la  Rioja. Son muy picantes y de color rojo.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Lata 100.Peso neto 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PIMIENTOS DEL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PIQUILLO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5" name="Picture 2" descr="C:\Users\juanan\Desktop\Catalogo geen grapes\108_1703\PIMIENTO-PIQUIL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500034" y="235743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Pimientos del piquillo enteros, de intenso color rojo, ideales para rellenar. Pelados a mano.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Lata 425. 18/22 frutos. Peso neto 690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29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2,80 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PIMIENTOS 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NAJERANOS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9_1803\PIMIENT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428868"/>
            <a:ext cx="2143125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142976" y="1857364"/>
            <a:ext cx="4572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Pimiento najerano en tiras de primera.</a:t>
            </a: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Los pimientos najeranos de la IPG Pimiento Riojano son autóctonos. Son pimientos de color rojo firme y carnoso. Sabrosos, de textura delicada, no pican, no tienen acidez y resultan finos y agradables al paladar.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445. Peso Neto 390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30.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2,40 €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ENCURTIDOS</a:t>
            </a:r>
            <a:endParaRPr lang="es-ES" sz="72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3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ENCURTIDOS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9_1803\ENCURTID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857500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00034" y="1500174"/>
            <a:ext cx="4572000" cy="4047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Pepinillos en vinagre.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31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Cebolletas en vinagre.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Banderillas.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33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1,20 €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772400" cy="1470025"/>
          </a:xfrm>
        </p:spPr>
        <p:txBody>
          <a:bodyPr>
            <a:normAutofit/>
          </a:bodyPr>
          <a:lstStyle/>
          <a:p>
            <a:r>
              <a:rPr lang="es-ES" sz="7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EBERUS</a:t>
            </a:r>
            <a:endParaRPr lang="es-ES" sz="72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Ravie" pitchFamily="82" charset="0"/>
              </a:rPr>
              <a:t>LOS PRECIOS DE ESTE CATÁLOGO INCLUYEN EL IVA; PERO NO ESTÁN INCLUIDOS LOS GASTOS DE TRANSPORTE</a:t>
            </a:r>
            <a:r>
              <a:rPr lang="es-ES" sz="28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nap ITC" pitchFamily="82" charset="0"/>
              </a:rPr>
              <a:t>.</a:t>
            </a:r>
          </a:p>
          <a:p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1246" y="5786454"/>
            <a:ext cx="1545563" cy="91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ENCURTIDOS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conservasdecalahorra.com/online/templatemedia/all_lang/resources/_wsb_688x513_dictico+cons+calahorra-2.jpg"/>
          <p:cNvPicPr>
            <a:picLocks noGrp="1"/>
          </p:cNvPicPr>
          <p:nvPr>
            <p:ph idx="1"/>
          </p:nvPr>
        </p:nvPicPr>
        <p:blipFill>
          <a:blip r:embed="rId3" cstate="print"/>
          <a:srcRect b="227"/>
          <a:stretch>
            <a:fillRect/>
          </a:stretch>
        </p:blipFill>
        <p:spPr bwMode="auto">
          <a:xfrm>
            <a:off x="6143636" y="2500306"/>
            <a:ext cx="2243141" cy="1911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00100" y="2071678"/>
            <a:ext cx="4572000" cy="266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Cóctel.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34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Picadores.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370. Peso Neto 325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35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1,50 €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ACEITUNAS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:\Users\juanan\Desktop\Catalogo geen grapes\109_1803\ACEITUNAS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2088232" cy="33046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71538" y="18573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Aceitunas aliñadas Campo Real. Aliñadas con sal, ajo, tomillo, hinojo y orégano.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Peso Neto 650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2,30 €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Aceitunas sabor anchoa.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37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Tarro 720. Peso Neto 650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2,20 €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DULCES Y CARAMELOS</a:t>
            </a:r>
            <a:endParaRPr lang="es-ES" sz="72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3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FARDELEJOS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fardelejoslapala.com/img/cms/fardelejos_lapala_partido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86058"/>
            <a:ext cx="2905125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79512" y="2564904"/>
            <a:ext cx="55446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Los fardelejos son un dulce de origen árabe típico de </a:t>
            </a:r>
            <a:r>
              <a:rPr lang="es-ES_tradnl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Arnedo</a:t>
            </a: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_tradnl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Caja / 6 fardelejos: 4,20€ (Ref. 38)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Caja / 12 fardelejos: 7,20€ (Ref. 39)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_tradnl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Caja / 12  unid.  embolsados 7,00€(Ref. 40)</a:t>
            </a: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FRUTAS DE LA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RIOJA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dulceselavion.es/tienda/51-220-thickbox/frutas-banadas-con-chocolat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643182"/>
            <a:ext cx="1714512" cy="20970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857224" y="2571744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Frutas de La Rioja. Frutas confitadas y bañadas en cobertura de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7,00 €.</a:t>
            </a:r>
            <a:endParaRPr lang="es-ES" sz="1500" dirty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CEREZAS AL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MARRASQUINO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3 Marcador de contenido" descr="http://www.dulceselavion.es/images/dulces/cerezas-al-marrasquino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496"/>
            <a:ext cx="1817281" cy="20474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00100" y="235743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Cerezas al Marrasquino. Cerezas confitadas maceradas en licor confitadas y cubiertas en finísimo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7,00 €.</a:t>
            </a:r>
            <a:endParaRPr lang="es-ES" sz="1500" dirty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CIRUELAS PASAS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supereko.net/media/catalog/product/cache/1/image/9df78eab33525d08d6e5fb8d27136e95/D/S/DSC0010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00306"/>
            <a:ext cx="2524125" cy="2524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000100" y="2214554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Ciruelas  de la variedad Claudia Reina Verde con la denominación de origen “Ciruela de </a:t>
            </a: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Nalda</a:t>
            </a: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y </a:t>
            </a: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Quel</a:t>
            </a: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”. Caracterizadas por su dulzura y su predisposición a ser secadas.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Bandeja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43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2,50 €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UVAS PASAS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supereko.net/media/catalog/product/cache/1/image/9df78eab33525d08d6e5fb8d27136e95/d/s/dsc00079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9" y="2357430"/>
            <a:ext cx="1500198" cy="14716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irc_mi" descr="http://www.supereko.net/media/catalog/product/cache/1/image/9df78eab33525d08d6e5fb8d27136e95/d/s/dsc0008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143380"/>
            <a:ext cx="1517298" cy="1445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1000100" y="2285992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Uvas pasas de moscatel.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44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2,10 €.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Uvas pasas sin semillas.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45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2,10 €.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500" dirty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OREJONES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supereko.net/media/catalog/product/cache/1/small_image/103x98/9df78eab33525d08d6e5fb8d27136e95/d/s/dsc00095_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1857388" cy="15001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irc_mi" descr="http://www.supereko.net/media/catalog/product/cache/1/image/9df78eab33525d08d6e5fb8d27136e95/d/s/dsc0009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86190"/>
            <a:ext cx="1714512" cy="1643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1285852" y="2000240"/>
            <a:ext cx="4572000" cy="266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Orejones de albaricoque.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Bandeja 400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3,00 €.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Orejones de melocotón.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Bandeja 300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47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3,40 €.</a:t>
            </a:r>
          </a:p>
        </p:txBody>
      </p:sp>
      <p:pic>
        <p:nvPicPr>
          <p:cNvPr id="7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DÁTILES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www.supereko.net/media/catalog/product/cache/1/image/265x265/9df78eab33525d08d6e5fb8d27136e95/d/s/dsc00083_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357430"/>
            <a:ext cx="2524125" cy="2524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571604" y="2571744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Dátiles.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Bandeja 400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48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2,20 €.</a:t>
            </a:r>
            <a:endParaRPr lang="es-ES" sz="1500" dirty="0" err="1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EMBUTIDOS, QUESOS Y PATÉS</a:t>
            </a:r>
            <a:endParaRPr lang="es-ES" sz="60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5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3480" y="5786454"/>
            <a:ext cx="1428760" cy="84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CARAMELOS 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EL AVIÓN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5" descr="C:\Users\juanan\Desktop\Catalogo geen grapes\sinto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928802"/>
            <a:ext cx="1071570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Picture 4" descr="C:\Users\juanan\Desktop\Catalogo geen grapes\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140968"/>
            <a:ext cx="1071570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6" name="Picture 3" descr="C:\Users\juanan\Desktop\Catalogo geen grapes\choc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365104"/>
            <a:ext cx="1087530" cy="10875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1357290" y="1928802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Sintox</a:t>
            </a: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.(Bolsas de 1Kilo).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Miel (Ref.49).7,00 €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Menta (Ref.50).7,00 €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Limón (Ref.51).7,00 €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Toffees</a:t>
            </a: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.(Bolsas de 1Kilo). 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Nata (Ref.52).7,00 €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Moka (ref.53).7,00 €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Crema (Ref.54).7,00 €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Pastillas de  café con leche.(Ref.55).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Bolsas de 1 Kilo.(9,00 €).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Toffees</a:t>
            </a: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de chocolate.(Ref.56).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Bolsas de 1Kilo.(9,00 €).</a:t>
            </a:r>
          </a:p>
        </p:txBody>
      </p:sp>
      <p:pic>
        <p:nvPicPr>
          <p:cNvPr id="8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</a:t>
            </a:r>
            <a:endParaRPr lang="es-ES" sz="80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3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ASPACE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3 Marcador de contenido" descr="http://t0.gstatic.com/images?q=tbn:ANd9GcSSBAcWW7KUUFhhNBXSBspQcuKicP4jjbdL1GxczOJ36f7D6nAk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900374"/>
            <a:ext cx="2105025" cy="2171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1142976" y="2071678"/>
            <a:ext cx="4572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Artículos de decoración con forma de flores, piruletas y corazones  elaborados de forma artesanal y con un original diseño. Están realizados  en </a:t>
            </a: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polispán</a:t>
            </a: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y pintados a mano. Estos artículos son manualidades realizadas por el centro de día de ASPACE, que es una Asociación de Personas con  Parálisis Cerebral y Afines.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Variedades: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Flores: (Ref. 57)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Piruletas: (Ref. 58)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Corazones (Ref. 59)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1 € / unidad.</a:t>
            </a:r>
            <a:endParaRPr lang="es-ES" sz="1500" dirty="0" err="1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 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ARPS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3" descr="Abanicos_Parchi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286512" y="2357430"/>
            <a:ext cx="2381250" cy="152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5" name="Picture 5" descr="Marcapáginas colo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71942"/>
            <a:ext cx="2244868" cy="15121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1071538" y="2428868"/>
            <a:ext cx="4572000" cy="34624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Artículos de artesanía elaborados a mano  por el centro laboral de Logroño de la Asociación Riojana Pro Personas con Discapacidad Intelectual (ARPS).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Marca-páginas.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Variedad: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7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Pintados (Ref.58): 1,00€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7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Con relieve (Ref.59): 1,00€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Abanicos.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Referencia; 60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6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3,00 €</a:t>
            </a:r>
          </a:p>
        </p:txBody>
      </p:sp>
      <p:pic>
        <p:nvPicPr>
          <p:cNvPr id="7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 </a:t>
            </a:r>
            <a:b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ARPS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2" descr="Collares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8"/>
          <a:stretch>
            <a:fillRect/>
          </a:stretch>
        </p:blipFill>
        <p:spPr bwMode="auto">
          <a:xfrm>
            <a:off x="5580112" y="1556792"/>
            <a:ext cx="3207820" cy="1794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714348" y="328612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Collares de bolas.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61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lvl="3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3 €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2952328" cy="19710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 </a:t>
            </a:r>
            <a:b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ARPS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Picture 3" descr="Pendientes plata bola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13"/>
          <a:stretch>
            <a:fillRect/>
          </a:stretch>
        </p:blipFill>
        <p:spPr>
          <a:xfrm>
            <a:off x="6084168" y="1916832"/>
            <a:ext cx="2339629" cy="16419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827584" y="270892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Pendientes.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Referencia; 62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2 €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4149081"/>
            <a:ext cx="2520279" cy="17513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 </a:t>
            </a:r>
            <a:b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ARPS</a:t>
            </a:r>
          </a:p>
        </p:txBody>
      </p:sp>
      <p:pic>
        <p:nvPicPr>
          <p:cNvPr id="3" name="Picture 4" descr="Anillo Bolas Mora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3"/>
            <a:ext cx="2304256" cy="15368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04864"/>
            <a:ext cx="2520280" cy="14925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899592" y="3068960"/>
            <a:ext cx="30243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Anillos de bola.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63.</a:t>
            </a:r>
          </a:p>
          <a:p>
            <a:pPr marL="448056" marR="36576" indent="-384048" algn="just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2,50 €.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ARTESANÍA </a:t>
            </a:r>
            <a:b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ARPS</a:t>
            </a:r>
            <a:endParaRPr lang="es-ES" sz="4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888432" cy="13907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646" t="59182" r="15628"/>
          <a:stretch>
            <a:fillRect/>
          </a:stretch>
        </p:blipFill>
        <p:spPr bwMode="auto">
          <a:xfrm>
            <a:off x="4860032" y="3717032"/>
            <a:ext cx="3888432" cy="16085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115616" y="213285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Posavasos  de cristal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Dos unidades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64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Precio. 3,00€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5616" y="4077072"/>
            <a:ext cx="30243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Fundas de </a:t>
            </a:r>
            <a:r>
              <a:rPr lang="es-ES" sz="1500" dirty="0" err="1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bonobús</a:t>
            </a: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65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Precio. 2,50€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348" y="2285992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b="1" spc="-1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vie" pitchFamily="82" charset="0"/>
              </a:rPr>
              <a:t>Esperamos que esta selección de productos sean de vuestro agrado</a:t>
            </a:r>
            <a:r>
              <a:rPr lang="es-ES" b="1" spc="-1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.</a:t>
            </a:r>
          </a:p>
        </p:txBody>
      </p:sp>
      <p:pic>
        <p:nvPicPr>
          <p:cNvPr id="5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6143644"/>
            <a:ext cx="1408299" cy="5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3124" y="5643578"/>
            <a:ext cx="1669116" cy="99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9752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Para  solicitar  más  información  o realizar  un pedido</a:t>
            </a:r>
            <a:br>
              <a:rPr lang="es-ES" sz="2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2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contactar  con: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4214818"/>
            <a:ext cx="7661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latin typeface="Ravie" pitchFamily="82" charset="0"/>
              </a:rPr>
              <a:t>eberuscosme@gmail.com</a:t>
            </a:r>
            <a:endParaRPr lang="es-ES" sz="3600" dirty="0">
              <a:latin typeface="Ravie" pitchFamily="82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3302" y="5715016"/>
            <a:ext cx="1548938" cy="92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SALCHICHÓN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2500306"/>
            <a:ext cx="543954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Embutido elaborado de forma artesanal. Realizado con lomo de cerdo,  tripa natural, sal y especias.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Envasados al vacío.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01.</a:t>
            </a:r>
          </a:p>
          <a:p>
            <a:pPr marL="448056" marR="36576" indent="-384048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Precios:</a:t>
            </a:r>
          </a:p>
          <a:p>
            <a:pPr marL="905256" marR="36576" lvl="1" indent="-384048" algn="just"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Sarta  (aprox. 400 gramos): 3,60€</a:t>
            </a:r>
          </a:p>
          <a:p>
            <a:pPr marL="905256" marR="36576" lvl="1" indent="-384048" algn="just"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Kilo: 9€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Marcador de contenido" descr="http://www.altoiregua.es/productos/images/marco_emb03.jpg"/>
          <p:cNvPicPr>
            <a:picLocks noGrp="1"/>
          </p:cNvPicPr>
          <p:nvPr>
            <p:ph idx="1"/>
          </p:nvPr>
        </p:nvPicPr>
        <p:blipFill>
          <a:blip r:embed="rId6" cstate="print"/>
          <a:srcRect l="9324" t="4480" r="7249" b="2626"/>
          <a:stretch>
            <a:fillRect/>
          </a:stretch>
        </p:blipFill>
        <p:spPr bwMode="auto">
          <a:xfrm rot="1136803">
            <a:off x="6610081" y="1290649"/>
            <a:ext cx="1303251" cy="434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3140968"/>
            <a:ext cx="5006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just">
              <a:defRPr/>
            </a:pPr>
            <a:r>
              <a:rPr lang="es-ES" sz="1600" b="1" dirty="0" smtClean="0">
                <a:ln>
                  <a:solidFill>
                    <a:srgbClr val="4E5B6F"/>
                  </a:solidFill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I.E.S. INVENTOR COSME GARCÍA</a:t>
            </a:r>
          </a:p>
          <a:p>
            <a:pPr marR="36576" lvl="0" algn="just">
              <a:defRPr/>
            </a:pPr>
            <a:r>
              <a:rPr lang="es-ES" sz="1600" b="1" dirty="0" smtClean="0">
                <a:ln>
                  <a:solidFill>
                    <a:srgbClr val="4E5B6F"/>
                  </a:solidFill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C/. República Argentina, nº 68</a:t>
            </a:r>
          </a:p>
          <a:p>
            <a:pPr marR="36576" lvl="0" algn="just">
              <a:defRPr/>
            </a:pPr>
            <a:r>
              <a:rPr lang="es-ES" sz="1600" b="1" dirty="0" smtClean="0">
                <a:ln>
                  <a:solidFill>
                    <a:srgbClr val="4E5B6F"/>
                  </a:solidFill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Logroño 26006</a:t>
            </a:r>
          </a:p>
          <a:p>
            <a:pPr marR="36576" lvl="0" algn="just">
              <a:defRPr/>
            </a:pPr>
            <a:r>
              <a:rPr lang="es-ES" sz="1600" b="1" dirty="0" smtClean="0">
                <a:ln>
                  <a:solidFill>
                    <a:srgbClr val="4E5B6F"/>
                  </a:solidFill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(La Rioja)</a:t>
            </a:r>
          </a:p>
          <a:p>
            <a:pPr marR="36576" lvl="0" algn="just">
              <a:defRPr/>
            </a:pPr>
            <a:r>
              <a:rPr lang="es-ES" sz="1600" b="1" dirty="0" smtClean="0">
                <a:ln>
                  <a:solidFill>
                    <a:srgbClr val="4E5B6F"/>
                  </a:solidFill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Teléfono: 941287932</a:t>
            </a:r>
          </a:p>
          <a:p>
            <a:pPr marR="36576" lvl="0" algn="just">
              <a:defRPr/>
            </a:pPr>
            <a:r>
              <a:rPr lang="es-ES" sz="1600" b="1" dirty="0" smtClean="0">
                <a:ln>
                  <a:solidFill>
                    <a:srgbClr val="4E5B6F"/>
                  </a:solidFill>
                </a:ln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Fax: 941287933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1026" name="Picture 2" descr="http://www.valnaloneduca.com/eje/datos_coop/2323/_dsc0597.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3546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3480" y="5786454"/>
            <a:ext cx="1428760" cy="84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CHORIZO 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RIOJANO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48" y="2428868"/>
            <a:ext cx="4865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Chorizos riojanos  elaborados y curados de forma artesanal. 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Envasados al vacío.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Referencia: 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Dulce: 02.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Picante: 03.</a:t>
            </a:r>
          </a:p>
          <a:p>
            <a:pPr marL="448056" marR="36576" indent="-384048" algn="just">
              <a:buBlip>
                <a:blip r:embed="rId5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Sarta (aprox. 400 gramos): 3,60€.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Kilo: 9€.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Marcador de contenido" descr="http://www.altoiregua.es/productos/images/marco_emb02.jpg"/>
          <p:cNvPicPr>
            <a:picLocks noGrp="1"/>
          </p:cNvPicPr>
          <p:nvPr>
            <p:ph idx="1"/>
          </p:nvPr>
        </p:nvPicPr>
        <p:blipFill>
          <a:blip r:embed="rId7" cstate="print"/>
          <a:srcRect l="8045" t="4800" r="6144" b="4752"/>
          <a:stretch>
            <a:fillRect/>
          </a:stretch>
        </p:blipFill>
        <p:spPr bwMode="auto">
          <a:xfrm rot="21085603">
            <a:off x="6075361" y="1761241"/>
            <a:ext cx="1097732" cy="382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http://www.altoiregua.es/productos/images/marco_emb01.jpg"/>
          <p:cNvPicPr/>
          <p:nvPr/>
        </p:nvPicPr>
        <p:blipFill>
          <a:blip r:embed="rId8" cstate="print"/>
          <a:srcRect l="7620" t="5280" r="3527" b="2880"/>
          <a:stretch>
            <a:fillRect/>
          </a:stretch>
        </p:blipFill>
        <p:spPr bwMode="auto">
          <a:xfrm>
            <a:off x="7524328" y="1268760"/>
            <a:ext cx="1152128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PATÉ EL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ROBLEDILLO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700808"/>
            <a:ext cx="4968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elaborado de forma artesanal a partir de la mezcla de hígado con tocino de cerdo, condimentado con sal y especias.</a:t>
            </a:r>
          </a:p>
          <a:p>
            <a:pPr marL="448056" marR="36576" indent="-384048" algn="just" fontAlgn="auto">
              <a:spcAft>
                <a:spcPts val="0"/>
              </a:spcAft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Lata de 110 gramos.</a:t>
            </a:r>
          </a:p>
          <a:p>
            <a:pPr marL="448056" marR="36576" indent="-384048" algn="just" fontAlgn="auto">
              <a:spcAft>
                <a:spcPts val="0"/>
              </a:spcAft>
              <a:buBlip>
                <a:blip r:embed="rId3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Variedades: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de Campaña: (Ref. 04)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 la Pimienta: (Ref. 05)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 las Finas Hierbas: (Ref. 06)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al Tinto de Rioja: (Ref. 07)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al Roquefort: (Ref. 08)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Trufado: (Ref. 09)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de Setas: (Ref. 10)</a:t>
            </a:r>
          </a:p>
          <a:p>
            <a:pPr marL="905256" marR="36576" lvl="1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lvl="1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Pate trufado: 2,60 €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de setas: 2,60 €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El resto: 1,70 €</a:t>
            </a:r>
            <a:endParaRPr lang="es-ES" sz="1500" dirty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Productos de Patés El Robledillo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334076" cy="3035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PATÉ ALTO</a:t>
            </a:r>
            <a:b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</a:b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IREGUA</a:t>
            </a:r>
            <a:endParaRPr lang="es-ES" sz="54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4" name="irc_mi" descr="http://m2.11870.com/multimedia/imagenes/pl_6a11d0df622ebb6988b55529138a1b0e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298132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285720" y="2143116"/>
            <a:ext cx="507209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spcBef>
                <a:spcPts val="0"/>
              </a:spcBef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 elaborado de forma artesanal.</a:t>
            </a:r>
          </a:p>
          <a:p>
            <a:pPr marL="448056" marR="36576" indent="-384048" algn="just">
              <a:spcBef>
                <a:spcPts val="0"/>
              </a:spcBef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spcBef>
                <a:spcPts val="0"/>
              </a:spcBef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Envase: Lata de 100 gramos.</a:t>
            </a:r>
          </a:p>
          <a:p>
            <a:pPr marL="448056" marR="36576" indent="-384048" algn="just">
              <a:spcBef>
                <a:spcPts val="0"/>
              </a:spcBef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spcBef>
                <a:spcPts val="0"/>
              </a:spcBef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Variedades: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de Campaña: (Ref. 11)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 la Pimienta: (Ref. 12)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 las Finas Hierbas: (Ref. 13)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Artesano de Jabugo: (Ref. 14)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al Oporto: (Ref. 15)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Artesano: (Ref. 16)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 de Hígado: (Ref. 17)</a:t>
            </a:r>
          </a:p>
          <a:p>
            <a:pPr marL="905256" marR="36576" lvl="1" indent="-384048" algn="just">
              <a:spcBef>
                <a:spcPts val="0"/>
              </a:spcBef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Paté de Trufa:(Ref.18)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6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marR="36576" indent="-384048" algn="just"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Precio: 1,00€</a:t>
            </a: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QUESO</a:t>
            </a:r>
            <a:endParaRPr lang="es-ES" sz="49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5" name="Picture 2" descr="C:\Users\juanan\Desktop\Catalogo geen grapes\108_1703\QU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168352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  <a:scene3d>
            <a:camera prst="isometricOffAxis2Left">
              <a:rot lat="600000" lon="20400000" rev="0"/>
            </a:camera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500034" y="235743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Queso de oveja elaborado con leche pasteurizada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Envasado al vacío. ½ kilo.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Referencia: 19</a:t>
            </a: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marL="448056" marR="36576" indent="-384048" algn="just"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Precio: 6,30€</a:t>
            </a:r>
          </a:p>
          <a:p>
            <a:pPr marL="448056" marR="36576" indent="-384048" algn="just">
              <a:buBlip>
                <a:blip r:embed="rId4"/>
              </a:buBlip>
              <a:defRPr/>
            </a:pPr>
            <a:endParaRPr lang="es-ES" sz="1500" dirty="0" smtClean="0">
              <a:ln>
                <a:solidFill>
                  <a:schemeClr val="bg2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</a:rPr>
              <a:t>CONSERVAS VEGETALES</a:t>
            </a:r>
            <a:endParaRPr lang="es-ES" sz="6600" dirty="0">
              <a:solidFill>
                <a:schemeClr val="tx2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3" name="Picture 3" descr="F:\MARKETING\2ª Evaluación\4.- Catálogo\Logo eber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929330"/>
            <a:ext cx="1188405" cy="70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1498</Words>
  <Application>Microsoft Office PowerPoint</Application>
  <PresentationFormat>Presentación en pantalla (4:3)</PresentationFormat>
  <Paragraphs>358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EBERUS</vt:lpstr>
      <vt:lpstr>EBERUS</vt:lpstr>
      <vt:lpstr>EMBUTIDOS, QUESOS Y PATÉS</vt:lpstr>
      <vt:lpstr>SALCHICHÓN</vt:lpstr>
      <vt:lpstr>CHORIZO  RIOJANO</vt:lpstr>
      <vt:lpstr>PATÉ EL ROBLEDILLO</vt:lpstr>
      <vt:lpstr>PATÉ ALTO IREGUA</vt:lpstr>
      <vt:lpstr>QUESO</vt:lpstr>
      <vt:lpstr>CONSERVAS VEGETALES</vt:lpstr>
      <vt:lpstr>ESPÁRRAGOS DE  NAVARRA</vt:lpstr>
      <vt:lpstr>ALCACHOFAS</vt:lpstr>
      <vt:lpstr>CONSERVAS</vt:lpstr>
      <vt:lpstr>PUERROS</vt:lpstr>
      <vt:lpstr>GUINDILLAS</vt:lpstr>
      <vt:lpstr>ALEGRÍAS RIOJANAS</vt:lpstr>
      <vt:lpstr>PIMIENTOS DEL PIQUILLO</vt:lpstr>
      <vt:lpstr>PIMIENTOS  NAJERANOS</vt:lpstr>
      <vt:lpstr>ENCURTIDOS</vt:lpstr>
      <vt:lpstr>ENCURTIDOS</vt:lpstr>
      <vt:lpstr>ENCURTIDOS</vt:lpstr>
      <vt:lpstr>ACEITUNAS</vt:lpstr>
      <vt:lpstr>DULCES Y CARAMELOS</vt:lpstr>
      <vt:lpstr>FARDELEJOS</vt:lpstr>
      <vt:lpstr>FRUTAS DE LA RIOJA</vt:lpstr>
      <vt:lpstr>CEREZAS AL MARRASQUINO</vt:lpstr>
      <vt:lpstr>CIRUELAS PASAS</vt:lpstr>
      <vt:lpstr>UVAS PASAS</vt:lpstr>
      <vt:lpstr>OREJONES</vt:lpstr>
      <vt:lpstr>DÁTILES</vt:lpstr>
      <vt:lpstr>CARAMELOS  EL AVIÓN</vt:lpstr>
      <vt:lpstr>ARTESANÍA</vt:lpstr>
      <vt:lpstr>ARTESANÍA ASPACE</vt:lpstr>
      <vt:lpstr>ARTESANÍA  ARPS</vt:lpstr>
      <vt:lpstr>ARTESANÍA  ARPS</vt:lpstr>
      <vt:lpstr>ARTESANÍA  ARPS</vt:lpstr>
      <vt:lpstr>ARTESANÍA  ARPS</vt:lpstr>
      <vt:lpstr>ARTESANÍA  ARPS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EBERUS</dc:title>
  <dc:creator>USUARIO</dc:creator>
  <cp:lastModifiedBy>x</cp:lastModifiedBy>
  <cp:revision>70</cp:revision>
  <dcterms:created xsi:type="dcterms:W3CDTF">2015-01-28T19:41:04Z</dcterms:created>
  <dcterms:modified xsi:type="dcterms:W3CDTF">2015-03-27T11:31:53Z</dcterms:modified>
</cp:coreProperties>
</file>