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handoutMasterIdLst>
    <p:handoutMasterId r:id="rId21"/>
  </p:handoutMasterIdLst>
  <p:sldIdLst>
    <p:sldId id="288" r:id="rId2"/>
    <p:sldId id="256" r:id="rId3"/>
    <p:sldId id="257" r:id="rId4"/>
    <p:sldId id="258" r:id="rId5"/>
    <p:sldId id="259" r:id="rId6"/>
    <p:sldId id="279" r:id="rId7"/>
    <p:sldId id="280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5" r:id="rId17"/>
    <p:sldId id="277" r:id="rId18"/>
    <p:sldId id="278" r:id="rId19"/>
    <p:sldId id="290" r:id="rId20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5508A-F7F3-4363-BC9F-9FA71394DE02}" type="datetimeFigureOut">
              <a:rPr lang="es-ES" smtClean="0"/>
              <a:pPr/>
              <a:t>25/03/2015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5CA9B-9DB1-4E68-B889-067947735C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64102-8402-4CC3-A771-F6E581B9818C}" type="datetimeFigureOut">
              <a:rPr lang="es-ES" smtClean="0"/>
              <a:pPr>
                <a:defRPr/>
              </a:pPr>
              <a:t>25/03/2015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562A4-9456-41F3-9DD9-BB8E884DF75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FEEC4-9E9C-46CD-90EE-41E178AF4335}" type="datetimeFigureOut">
              <a:rPr lang="es-ES" smtClean="0"/>
              <a:pPr>
                <a:defRPr/>
              </a:pPr>
              <a:t>25/03/2015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6B8E-2520-4474-BDF0-EDCD08CF4D0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A7D544-1417-4BC0-A640-30D2FAD3F2AB}" type="datetimeFigureOut">
              <a:rPr lang="es-ES" smtClean="0"/>
              <a:pPr>
                <a:defRPr/>
              </a:pPr>
              <a:t>25/03/2015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72E5-8D5A-4404-9F57-ED281884D85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FAC88-8F4C-4E33-8D49-D8D1AA1A11C2}" type="datetimeFigureOut">
              <a:rPr lang="es-ES" smtClean="0"/>
              <a:pPr>
                <a:defRPr/>
              </a:pPr>
              <a:t>25/03/2015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5DB46-7D36-4D71-BE2D-556FC7D395D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847B8A-ACD9-4559-947E-005C1E29CB22}" type="datetimeFigureOut">
              <a:rPr lang="es-ES" smtClean="0"/>
              <a:pPr>
                <a:defRPr/>
              </a:pPr>
              <a:t>25/03/2015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7002D-E27F-478C-AB0A-A5AF14C28B4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A761D-2F2D-4FD0-AB4F-5C8A6B15371D}" type="datetimeFigureOut">
              <a:rPr lang="es-ES" smtClean="0"/>
              <a:pPr>
                <a:defRPr/>
              </a:pPr>
              <a:t>25/03/2015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C8FF9-ED07-46A2-BA32-133B832DADE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647B8-60C7-4957-B854-8921E5FFF21F}" type="datetimeFigureOut">
              <a:rPr lang="es-ES" smtClean="0"/>
              <a:pPr>
                <a:defRPr/>
              </a:pPr>
              <a:t>25/03/2015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76971-801A-4CEA-AA75-AF5D11EE8E1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BAD35-0AF7-4273-B933-5FE824C35E39}" type="datetimeFigureOut">
              <a:rPr lang="es-ES" smtClean="0"/>
              <a:pPr>
                <a:defRPr/>
              </a:pPr>
              <a:t>25/03/2015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3DE54-E22A-46BC-8AE6-F046E823B59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27C796-A653-4B9D-9982-AE052302EBA9}" type="datetimeFigureOut">
              <a:rPr lang="es-ES" smtClean="0"/>
              <a:pPr>
                <a:defRPr/>
              </a:pPr>
              <a:t>25/03/2015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31AB3-E474-4EDA-9483-E0380C63AFB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012246-2682-4546-AA2B-869EED45A7B7}" type="datetimeFigureOut">
              <a:rPr lang="es-ES" smtClean="0"/>
              <a:pPr>
                <a:defRPr/>
              </a:pPr>
              <a:t>25/03/2015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E51F6-45EC-4B89-BD13-08366025CA8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7500F-69E7-4AD1-A8B8-E810438D7A71}" type="datetimeFigureOut">
              <a:rPr lang="es-ES" smtClean="0"/>
              <a:pPr>
                <a:defRPr/>
              </a:pPr>
              <a:t>25/03/2015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58B135D-0597-4D82-9F92-E9FD0987F27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FC0A18-7FEE-4596-90CD-0F538B3238B1}" type="datetimeFigureOut">
              <a:rPr lang="es-ES" smtClean="0"/>
              <a:pPr>
                <a:defRPr/>
              </a:pPr>
              <a:t>25/03/2015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A266291-068D-41FA-A102-55A0C4EBFEB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NUESTROS PRODUCTOS</a:t>
            </a:r>
            <a:endParaRPr lang="es-ES" sz="45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Catálogo de la cooperativa</a:t>
            </a:r>
            <a:endParaRPr lang="es-E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F:\Alfaro\EJE\2014_15\logo_Alfac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36912"/>
            <a:ext cx="2376263" cy="3423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5060" y="631801"/>
            <a:ext cx="7851648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smtClean="0"/>
              <a:t>ARPS: Artesanía </a:t>
            </a:r>
            <a:r>
              <a:rPr lang="es-ES" sz="4800" dirty="0" smtClean="0"/>
              <a:t>con corazón</a:t>
            </a:r>
            <a:endParaRPr lang="es-ES" sz="4800" dirty="0"/>
          </a:p>
        </p:txBody>
      </p:sp>
      <p:sp>
        <p:nvSpPr>
          <p:cNvPr id="13315" name="2 Subtítulo"/>
          <p:cNvSpPr>
            <a:spLocks noGrp="1"/>
          </p:cNvSpPr>
          <p:nvPr>
            <p:ph type="subTitle" idx="1"/>
          </p:nvPr>
        </p:nvSpPr>
        <p:spPr>
          <a:xfrm>
            <a:off x="684213" y="2205038"/>
            <a:ext cx="3311525" cy="2087562"/>
          </a:xfrm>
        </p:spPr>
        <p:txBody>
          <a:bodyPr/>
          <a:lstStyle/>
          <a:p>
            <a:pPr marR="0"/>
            <a:r>
              <a:rPr lang="es-ES" sz="2400" dirty="0" smtClean="0">
                <a:latin typeface="Arial Rounded MT Bold" pitchFamily="34" charset="0"/>
              </a:rPr>
              <a:t>Ref:008</a:t>
            </a:r>
          </a:p>
          <a:p>
            <a:pPr marR="0"/>
            <a:endParaRPr lang="es-ES" sz="2400" dirty="0" smtClean="0">
              <a:latin typeface="Arial Rounded MT Bold" pitchFamily="34" charset="0"/>
            </a:endParaRPr>
          </a:p>
          <a:p>
            <a:pPr marR="0"/>
            <a:r>
              <a:rPr lang="es-ES" sz="2400" dirty="0" smtClean="0">
                <a:latin typeface="Arial Rounded MT Bold" pitchFamily="34" charset="0"/>
              </a:rPr>
              <a:t>ABANICO</a:t>
            </a:r>
          </a:p>
          <a:p>
            <a:pPr marR="0"/>
            <a:r>
              <a:rPr lang="es-ES" sz="2400" dirty="0" smtClean="0">
                <a:latin typeface="Arial Rounded MT Bold" pitchFamily="34" charset="0"/>
              </a:rPr>
              <a:t>Precio: </a:t>
            </a:r>
            <a:r>
              <a:rPr lang="es-ES" sz="2400" dirty="0" smtClean="0">
                <a:latin typeface="Arial Rounded MT Bold" pitchFamily="34" charset="0"/>
              </a:rPr>
              <a:t>3,10€</a:t>
            </a:r>
            <a:endParaRPr lang="es-ES" sz="2400" dirty="0" smtClean="0">
              <a:latin typeface="Arial Rounded MT Bold" pitchFamily="34" charset="0"/>
            </a:endParaRPr>
          </a:p>
        </p:txBody>
      </p:sp>
      <p:pic>
        <p:nvPicPr>
          <p:cNvPr id="13316" name="Picture 4" descr="banner_artes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642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ARPS_Abanico_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068638"/>
            <a:ext cx="36734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Alfaro\EJE\2014_15\logo_Alfac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5586256"/>
            <a:ext cx="576063" cy="829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5060" y="631801"/>
            <a:ext cx="7851648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smtClean="0"/>
              <a:t>ARPS: Artesanía </a:t>
            </a:r>
            <a:r>
              <a:rPr lang="es-ES" sz="4800" dirty="0" smtClean="0"/>
              <a:t>con corazón</a:t>
            </a:r>
            <a:endParaRPr lang="es-ES" sz="4800" dirty="0"/>
          </a:p>
        </p:txBody>
      </p:sp>
      <p:sp>
        <p:nvSpPr>
          <p:cNvPr id="14339" name="2 Subtítulo"/>
          <p:cNvSpPr>
            <a:spLocks noGrp="1"/>
          </p:cNvSpPr>
          <p:nvPr>
            <p:ph type="subTitle" idx="1"/>
          </p:nvPr>
        </p:nvSpPr>
        <p:spPr>
          <a:xfrm>
            <a:off x="684213" y="2205038"/>
            <a:ext cx="3311525" cy="2087562"/>
          </a:xfrm>
        </p:spPr>
        <p:txBody>
          <a:bodyPr/>
          <a:lstStyle/>
          <a:p>
            <a:pPr marR="0"/>
            <a:r>
              <a:rPr lang="es-ES" sz="2400" dirty="0" smtClean="0">
                <a:latin typeface="Arial Rounded MT Bold" pitchFamily="34" charset="0"/>
              </a:rPr>
              <a:t>Ref:009</a:t>
            </a:r>
          </a:p>
          <a:p>
            <a:pPr marR="0"/>
            <a:endParaRPr lang="es-ES" sz="2400" dirty="0" smtClean="0">
              <a:latin typeface="Arial Rounded MT Bold" pitchFamily="34" charset="0"/>
            </a:endParaRPr>
          </a:p>
          <a:p>
            <a:pPr marR="0"/>
            <a:r>
              <a:rPr lang="es-ES" sz="2400" dirty="0" smtClean="0">
                <a:latin typeface="Arial Rounded MT Bold" pitchFamily="34" charset="0"/>
              </a:rPr>
              <a:t>AGENDA PEQUEÑA</a:t>
            </a:r>
          </a:p>
          <a:p>
            <a:pPr marR="0"/>
            <a:r>
              <a:rPr lang="es-ES" sz="2400" dirty="0" smtClean="0">
                <a:latin typeface="Arial Rounded MT Bold" pitchFamily="34" charset="0"/>
              </a:rPr>
              <a:t>Precio: </a:t>
            </a:r>
            <a:r>
              <a:rPr lang="es-ES" sz="2400" dirty="0" smtClean="0">
                <a:latin typeface="Arial Rounded MT Bold" pitchFamily="34" charset="0"/>
              </a:rPr>
              <a:t>3€</a:t>
            </a:r>
            <a:endParaRPr lang="es-ES" sz="2400" dirty="0" smtClean="0">
              <a:latin typeface="Arial Rounded MT Bold" pitchFamily="34" charset="0"/>
            </a:endParaRPr>
          </a:p>
        </p:txBody>
      </p:sp>
      <p:pic>
        <p:nvPicPr>
          <p:cNvPr id="14340" name="Picture 4" descr="banner_artes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642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ARPS_Agenda_pequena_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924175"/>
            <a:ext cx="3243263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Alfaro\EJE\2014_15\logo_Alfac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5378776"/>
            <a:ext cx="720079" cy="103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5060" y="631801"/>
            <a:ext cx="7851648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smtClean="0"/>
              <a:t>ARPS: Artesanía </a:t>
            </a:r>
            <a:r>
              <a:rPr lang="es-ES" sz="4800" dirty="0" smtClean="0"/>
              <a:t>con corazón</a:t>
            </a:r>
            <a:endParaRPr lang="es-ES" sz="4800" dirty="0"/>
          </a:p>
        </p:txBody>
      </p:sp>
      <p:sp>
        <p:nvSpPr>
          <p:cNvPr id="15363" name="2 Subtítulo"/>
          <p:cNvSpPr>
            <a:spLocks noGrp="1"/>
          </p:cNvSpPr>
          <p:nvPr>
            <p:ph type="subTitle" idx="1"/>
          </p:nvPr>
        </p:nvSpPr>
        <p:spPr>
          <a:xfrm>
            <a:off x="684213" y="2205038"/>
            <a:ext cx="3311525" cy="2087562"/>
          </a:xfrm>
        </p:spPr>
        <p:txBody>
          <a:bodyPr/>
          <a:lstStyle/>
          <a:p>
            <a:pPr marR="0"/>
            <a:r>
              <a:rPr lang="es-ES" sz="2400" dirty="0" smtClean="0">
                <a:latin typeface="Arial Rounded MT Bold" pitchFamily="34" charset="0"/>
              </a:rPr>
              <a:t>Ref:010</a:t>
            </a:r>
          </a:p>
          <a:p>
            <a:pPr marR="0"/>
            <a:endParaRPr lang="es-ES" sz="2400" dirty="0" smtClean="0">
              <a:latin typeface="Arial Rounded MT Bold" pitchFamily="34" charset="0"/>
            </a:endParaRPr>
          </a:p>
          <a:p>
            <a:pPr marR="0"/>
            <a:r>
              <a:rPr lang="es-ES" sz="2400" dirty="0" smtClean="0">
                <a:latin typeface="Arial Rounded MT Bold" pitchFamily="34" charset="0"/>
              </a:rPr>
              <a:t>ANILLOS</a:t>
            </a:r>
          </a:p>
          <a:p>
            <a:pPr marR="0"/>
            <a:r>
              <a:rPr lang="es-ES" sz="2400" dirty="0" smtClean="0">
                <a:latin typeface="Arial Rounded MT Bold" pitchFamily="34" charset="0"/>
              </a:rPr>
              <a:t>Precio: </a:t>
            </a:r>
            <a:r>
              <a:rPr lang="es-ES" sz="2400" dirty="0" smtClean="0">
                <a:latin typeface="Arial Rounded MT Bold" pitchFamily="34" charset="0"/>
              </a:rPr>
              <a:t>3€</a:t>
            </a:r>
            <a:endParaRPr lang="es-ES" sz="2400" dirty="0" smtClean="0">
              <a:latin typeface="Arial Rounded MT Bold" pitchFamily="34" charset="0"/>
            </a:endParaRPr>
          </a:p>
        </p:txBody>
      </p:sp>
      <p:pic>
        <p:nvPicPr>
          <p:cNvPr id="15364" name="Picture 4" descr="banner_artes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642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ARPS_anillos_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068638"/>
            <a:ext cx="3387725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Alfaro\EJE\2014_15\logo_Alfac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9" y="5378774"/>
            <a:ext cx="720080" cy="1037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5060" y="631801"/>
            <a:ext cx="7851648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smtClean="0"/>
              <a:t>ARPS: Artesanía </a:t>
            </a:r>
            <a:r>
              <a:rPr lang="es-ES" sz="4800" dirty="0" smtClean="0"/>
              <a:t>con corazón</a:t>
            </a:r>
            <a:endParaRPr lang="es-ES" sz="4800" dirty="0"/>
          </a:p>
        </p:txBody>
      </p:sp>
      <p:sp>
        <p:nvSpPr>
          <p:cNvPr id="16387" name="2 Subtítulo"/>
          <p:cNvSpPr>
            <a:spLocks noGrp="1"/>
          </p:cNvSpPr>
          <p:nvPr>
            <p:ph type="subTitle" idx="1"/>
          </p:nvPr>
        </p:nvSpPr>
        <p:spPr>
          <a:xfrm>
            <a:off x="684213" y="2205038"/>
            <a:ext cx="3311525" cy="2087562"/>
          </a:xfrm>
        </p:spPr>
        <p:txBody>
          <a:bodyPr/>
          <a:lstStyle/>
          <a:p>
            <a:pPr marR="0"/>
            <a:r>
              <a:rPr lang="es-ES" sz="2400" dirty="0" smtClean="0">
                <a:latin typeface="Arial Rounded MT Bold" pitchFamily="34" charset="0"/>
              </a:rPr>
              <a:t>Ref:011</a:t>
            </a:r>
          </a:p>
          <a:p>
            <a:pPr marR="0"/>
            <a:endParaRPr lang="es-ES" sz="2400" dirty="0" smtClean="0">
              <a:latin typeface="Arial Rounded MT Bold" pitchFamily="34" charset="0"/>
            </a:endParaRPr>
          </a:p>
          <a:p>
            <a:pPr marR="0"/>
            <a:r>
              <a:rPr lang="es-ES" sz="2400" dirty="0" smtClean="0">
                <a:latin typeface="Arial Rounded MT Bold" pitchFamily="34" charset="0"/>
              </a:rPr>
              <a:t>BOLES “POLLO”</a:t>
            </a:r>
          </a:p>
          <a:p>
            <a:pPr marR="0"/>
            <a:r>
              <a:rPr lang="es-ES" sz="2400" dirty="0" smtClean="0">
                <a:latin typeface="Arial Rounded MT Bold" pitchFamily="34" charset="0"/>
              </a:rPr>
              <a:t>Precio: </a:t>
            </a:r>
            <a:r>
              <a:rPr lang="es-ES" sz="2400" dirty="0" smtClean="0">
                <a:latin typeface="Arial Rounded MT Bold" pitchFamily="34" charset="0"/>
              </a:rPr>
              <a:t>9 </a:t>
            </a:r>
            <a:r>
              <a:rPr lang="es-ES" sz="2400" dirty="0" smtClean="0">
                <a:latin typeface="Arial Rounded MT Bold" pitchFamily="34" charset="0"/>
              </a:rPr>
              <a:t>€</a:t>
            </a:r>
          </a:p>
        </p:txBody>
      </p:sp>
      <p:pic>
        <p:nvPicPr>
          <p:cNvPr id="16388" name="Picture 4" descr="banner_artes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642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ARPS_Boles_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068638"/>
            <a:ext cx="324326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Alfaro\EJE\2014_15\logo_Alfac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9" y="5203026"/>
            <a:ext cx="792088" cy="1141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5060" y="631801"/>
            <a:ext cx="7851648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smtClean="0"/>
              <a:t>ARPS: Artesanía </a:t>
            </a:r>
            <a:r>
              <a:rPr lang="es-ES" sz="4800" dirty="0" smtClean="0"/>
              <a:t>con corazón</a:t>
            </a:r>
            <a:endParaRPr lang="es-ES" sz="4800" dirty="0"/>
          </a:p>
        </p:txBody>
      </p:sp>
      <p:sp>
        <p:nvSpPr>
          <p:cNvPr id="17411" name="2 Subtítulo"/>
          <p:cNvSpPr>
            <a:spLocks noGrp="1"/>
          </p:cNvSpPr>
          <p:nvPr>
            <p:ph type="subTitle" idx="1"/>
          </p:nvPr>
        </p:nvSpPr>
        <p:spPr>
          <a:xfrm>
            <a:off x="684213" y="2205038"/>
            <a:ext cx="3311525" cy="2087562"/>
          </a:xfrm>
        </p:spPr>
        <p:txBody>
          <a:bodyPr/>
          <a:lstStyle/>
          <a:p>
            <a:pPr marR="0"/>
            <a:r>
              <a:rPr lang="es-ES" sz="2400" dirty="0" smtClean="0">
                <a:latin typeface="Arial Rounded MT Bold" pitchFamily="34" charset="0"/>
              </a:rPr>
              <a:t>Ref:012</a:t>
            </a:r>
          </a:p>
          <a:p>
            <a:pPr marR="0"/>
            <a:endParaRPr lang="es-ES" sz="2400" dirty="0" smtClean="0">
              <a:latin typeface="Arial Rounded MT Bold" pitchFamily="34" charset="0"/>
            </a:endParaRPr>
          </a:p>
          <a:p>
            <a:pPr marR="0"/>
            <a:r>
              <a:rPr lang="es-ES" sz="2400" dirty="0" smtClean="0">
                <a:latin typeface="Arial Rounded MT Bold" pitchFamily="34" charset="0"/>
              </a:rPr>
              <a:t>BROCHES FIELTRO</a:t>
            </a:r>
          </a:p>
          <a:p>
            <a:pPr marR="0"/>
            <a:r>
              <a:rPr lang="es-ES" sz="2400" dirty="0" smtClean="0">
                <a:latin typeface="Arial Rounded MT Bold" pitchFamily="34" charset="0"/>
              </a:rPr>
              <a:t>Precio:  </a:t>
            </a:r>
            <a:r>
              <a:rPr lang="es-ES" sz="2400" dirty="0" smtClean="0">
                <a:latin typeface="Arial Rounded MT Bold" pitchFamily="34" charset="0"/>
              </a:rPr>
              <a:t>1,60</a:t>
            </a:r>
            <a:r>
              <a:rPr lang="es-ES" sz="2400" dirty="0" smtClean="0">
                <a:latin typeface="Arial Rounded MT Bold" pitchFamily="34" charset="0"/>
              </a:rPr>
              <a:t>€</a:t>
            </a:r>
          </a:p>
        </p:txBody>
      </p:sp>
      <p:pic>
        <p:nvPicPr>
          <p:cNvPr id="17412" name="Picture 4" descr="banner_artes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642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ARPS_Broches_fieltro_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213100"/>
            <a:ext cx="310038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Alfaro\EJE\2014_15\logo_Alfac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97152"/>
            <a:ext cx="1073813" cy="154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5060" y="631801"/>
            <a:ext cx="7851648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smtClean="0"/>
              <a:t>ARPS: Artesanía </a:t>
            </a:r>
            <a:r>
              <a:rPr lang="es-ES" sz="4800" dirty="0" smtClean="0"/>
              <a:t>con corazón</a:t>
            </a:r>
            <a:endParaRPr lang="es-ES" sz="4800" dirty="0"/>
          </a:p>
        </p:txBody>
      </p:sp>
      <p:sp>
        <p:nvSpPr>
          <p:cNvPr id="21507" name="2 Subtítulo"/>
          <p:cNvSpPr>
            <a:spLocks noGrp="1"/>
          </p:cNvSpPr>
          <p:nvPr>
            <p:ph type="subTitle" idx="1"/>
          </p:nvPr>
        </p:nvSpPr>
        <p:spPr>
          <a:xfrm>
            <a:off x="684213" y="2205038"/>
            <a:ext cx="3311525" cy="2087562"/>
          </a:xfrm>
        </p:spPr>
        <p:txBody>
          <a:bodyPr/>
          <a:lstStyle/>
          <a:p>
            <a:pPr marR="0"/>
            <a:r>
              <a:rPr lang="es-ES" sz="2400" dirty="0" smtClean="0">
                <a:latin typeface="Arial Rounded MT Bold" pitchFamily="34" charset="0"/>
              </a:rPr>
              <a:t>Ref:013</a:t>
            </a:r>
          </a:p>
          <a:p>
            <a:pPr marR="0"/>
            <a:endParaRPr lang="es-ES" sz="2400" dirty="0" smtClean="0">
              <a:latin typeface="Arial Rounded MT Bold" pitchFamily="34" charset="0"/>
            </a:endParaRPr>
          </a:p>
          <a:p>
            <a:pPr marR="0"/>
            <a:r>
              <a:rPr lang="es-ES" sz="2400" dirty="0" smtClean="0">
                <a:latin typeface="Arial Rounded MT Bold" pitchFamily="34" charset="0"/>
              </a:rPr>
              <a:t>LIBRETA PINTADA</a:t>
            </a:r>
          </a:p>
          <a:p>
            <a:pPr marR="0"/>
            <a:r>
              <a:rPr lang="es-ES" sz="2400" dirty="0" smtClean="0">
                <a:latin typeface="Arial Rounded MT Bold" pitchFamily="34" charset="0"/>
              </a:rPr>
              <a:t>Precio:  </a:t>
            </a:r>
            <a:r>
              <a:rPr lang="es-ES" sz="2400" dirty="0" smtClean="0">
                <a:latin typeface="Arial Rounded MT Bold" pitchFamily="34" charset="0"/>
              </a:rPr>
              <a:t>3,10€</a:t>
            </a:r>
            <a:endParaRPr lang="es-ES" sz="2400" dirty="0" smtClean="0">
              <a:latin typeface="Arial Rounded MT Bold" pitchFamily="34" charset="0"/>
            </a:endParaRPr>
          </a:p>
        </p:txBody>
      </p:sp>
      <p:pic>
        <p:nvPicPr>
          <p:cNvPr id="21508" name="Picture 4" descr="banner_artes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642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ARPS_Libreta_pint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924175"/>
            <a:ext cx="3179762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Alfaro\EJE\2014_15\logo_Alfac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97152"/>
            <a:ext cx="1073813" cy="154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5060" y="631801"/>
            <a:ext cx="7851648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smtClean="0"/>
              <a:t>ARPS: Artesanía </a:t>
            </a:r>
            <a:r>
              <a:rPr lang="es-ES" sz="4800" dirty="0" smtClean="0"/>
              <a:t>con corazón</a:t>
            </a:r>
            <a:endParaRPr lang="es-ES" sz="4800" dirty="0"/>
          </a:p>
        </p:txBody>
      </p:sp>
      <p:sp>
        <p:nvSpPr>
          <p:cNvPr id="25603" name="2 Subtítulo"/>
          <p:cNvSpPr>
            <a:spLocks noGrp="1"/>
          </p:cNvSpPr>
          <p:nvPr>
            <p:ph type="subTitle" idx="1"/>
          </p:nvPr>
        </p:nvSpPr>
        <p:spPr>
          <a:xfrm>
            <a:off x="684213" y="2205038"/>
            <a:ext cx="3311525" cy="2087562"/>
          </a:xfrm>
        </p:spPr>
        <p:txBody>
          <a:bodyPr/>
          <a:lstStyle/>
          <a:p>
            <a:pPr marR="0"/>
            <a:r>
              <a:rPr lang="es-ES" sz="2400" dirty="0" smtClean="0">
                <a:latin typeface="Arial Rounded MT Bold" pitchFamily="34" charset="0"/>
              </a:rPr>
              <a:t>Ref:014</a:t>
            </a:r>
          </a:p>
          <a:p>
            <a:pPr marR="0"/>
            <a:endParaRPr lang="es-ES" sz="2400" dirty="0" smtClean="0">
              <a:latin typeface="Arial Rounded MT Bold" pitchFamily="34" charset="0"/>
            </a:endParaRPr>
          </a:p>
          <a:p>
            <a:pPr marR="0"/>
            <a:r>
              <a:rPr lang="es-ES" sz="2400" dirty="0" smtClean="0">
                <a:latin typeface="Arial Rounded MT Bold" pitchFamily="34" charset="0"/>
              </a:rPr>
              <a:t>PENDIENTES</a:t>
            </a:r>
          </a:p>
          <a:p>
            <a:pPr marR="0"/>
            <a:r>
              <a:rPr lang="es-ES" sz="2400" dirty="0" smtClean="0">
                <a:latin typeface="Arial Rounded MT Bold" pitchFamily="34" charset="0"/>
              </a:rPr>
              <a:t>Precio:  </a:t>
            </a:r>
            <a:r>
              <a:rPr lang="es-ES" sz="2400" dirty="0" smtClean="0">
                <a:latin typeface="Arial Rounded MT Bold" pitchFamily="34" charset="0"/>
              </a:rPr>
              <a:t>2,10€</a:t>
            </a:r>
            <a:endParaRPr lang="es-ES" sz="2400" dirty="0" smtClean="0">
              <a:latin typeface="Arial Rounded MT Bold" pitchFamily="34" charset="0"/>
            </a:endParaRPr>
          </a:p>
        </p:txBody>
      </p:sp>
      <p:pic>
        <p:nvPicPr>
          <p:cNvPr id="25604" name="Picture 4" descr="banner_artes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642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ARPS_Pendien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781300"/>
            <a:ext cx="317976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Alfaro\EJE\2014_15\logo_Alfac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09120"/>
            <a:ext cx="1073813" cy="154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5060" y="631801"/>
            <a:ext cx="7851648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smtClean="0"/>
              <a:t>ARPS: Artesanía </a:t>
            </a:r>
            <a:r>
              <a:rPr lang="es-ES" sz="4800" dirty="0" smtClean="0"/>
              <a:t>con corazón</a:t>
            </a:r>
            <a:endParaRPr lang="es-ES" sz="4800" dirty="0"/>
          </a:p>
        </p:txBody>
      </p:sp>
      <p:sp>
        <p:nvSpPr>
          <p:cNvPr id="27651" name="2 Subtítulo"/>
          <p:cNvSpPr>
            <a:spLocks noGrp="1"/>
          </p:cNvSpPr>
          <p:nvPr>
            <p:ph type="subTitle" idx="1"/>
          </p:nvPr>
        </p:nvSpPr>
        <p:spPr>
          <a:xfrm>
            <a:off x="684213" y="2205038"/>
            <a:ext cx="3311525" cy="2087562"/>
          </a:xfrm>
        </p:spPr>
        <p:txBody>
          <a:bodyPr/>
          <a:lstStyle/>
          <a:p>
            <a:pPr marR="0"/>
            <a:r>
              <a:rPr lang="es-ES" sz="2400" dirty="0" smtClean="0">
                <a:latin typeface="Arial Rounded MT Bold" pitchFamily="34" charset="0"/>
              </a:rPr>
              <a:t>Ref:015</a:t>
            </a:r>
          </a:p>
          <a:p>
            <a:pPr marR="0"/>
            <a:endParaRPr lang="es-ES" sz="2400" dirty="0" smtClean="0">
              <a:latin typeface="Arial Rounded MT Bold" pitchFamily="34" charset="0"/>
            </a:endParaRPr>
          </a:p>
          <a:p>
            <a:pPr marR="0"/>
            <a:r>
              <a:rPr lang="es-ES" sz="2400" dirty="0" smtClean="0">
                <a:latin typeface="Arial Rounded MT Bold" pitchFamily="34" charset="0"/>
              </a:rPr>
              <a:t>PULSERA DE CUERO</a:t>
            </a:r>
          </a:p>
          <a:p>
            <a:pPr marR="0"/>
            <a:r>
              <a:rPr lang="es-ES" sz="2400" dirty="0" smtClean="0">
                <a:latin typeface="Arial Rounded MT Bold" pitchFamily="34" charset="0"/>
              </a:rPr>
              <a:t>Precio:  </a:t>
            </a:r>
            <a:r>
              <a:rPr lang="es-ES" sz="2400" dirty="0" smtClean="0">
                <a:latin typeface="Arial Rounded MT Bold" pitchFamily="34" charset="0"/>
              </a:rPr>
              <a:t>3,10€</a:t>
            </a:r>
            <a:endParaRPr lang="es-ES" sz="2400" dirty="0" smtClean="0">
              <a:latin typeface="Arial Rounded MT Bold" pitchFamily="34" charset="0"/>
            </a:endParaRPr>
          </a:p>
        </p:txBody>
      </p:sp>
      <p:pic>
        <p:nvPicPr>
          <p:cNvPr id="27652" name="Picture 4" descr="banner_artes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642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ARPS_Pulseras_cu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141663"/>
            <a:ext cx="3179763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Alfaro\EJE\2014_15\logo_Alfac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653136"/>
            <a:ext cx="1073813" cy="154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5060" y="631801"/>
            <a:ext cx="7851648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smtClean="0"/>
              <a:t>ARPS: Artesanía </a:t>
            </a:r>
            <a:r>
              <a:rPr lang="es-ES" sz="4800" dirty="0" smtClean="0"/>
              <a:t>con corazón</a:t>
            </a:r>
            <a:endParaRPr lang="es-ES" sz="4800" dirty="0"/>
          </a:p>
        </p:txBody>
      </p:sp>
      <p:sp>
        <p:nvSpPr>
          <p:cNvPr id="28675" name="2 Subtítulo"/>
          <p:cNvSpPr>
            <a:spLocks noGrp="1"/>
          </p:cNvSpPr>
          <p:nvPr>
            <p:ph type="subTitle" idx="1"/>
          </p:nvPr>
        </p:nvSpPr>
        <p:spPr>
          <a:xfrm>
            <a:off x="684213" y="2205038"/>
            <a:ext cx="3311525" cy="2087562"/>
          </a:xfrm>
        </p:spPr>
        <p:txBody>
          <a:bodyPr/>
          <a:lstStyle/>
          <a:p>
            <a:pPr marR="0">
              <a:lnSpc>
                <a:spcPct val="90000"/>
              </a:lnSpc>
            </a:pPr>
            <a:r>
              <a:rPr lang="es-ES" sz="2400" dirty="0" smtClean="0">
                <a:latin typeface="Arial Rounded MT Bold" pitchFamily="34" charset="0"/>
              </a:rPr>
              <a:t>Ref:016</a:t>
            </a:r>
          </a:p>
          <a:p>
            <a:pPr marR="0">
              <a:lnSpc>
                <a:spcPct val="90000"/>
              </a:lnSpc>
            </a:pPr>
            <a:endParaRPr lang="es-ES" sz="2400" dirty="0" smtClean="0">
              <a:latin typeface="Arial Rounded MT Bold" pitchFamily="34" charset="0"/>
            </a:endParaRPr>
          </a:p>
          <a:p>
            <a:pPr marR="0">
              <a:lnSpc>
                <a:spcPct val="90000"/>
              </a:lnSpc>
            </a:pPr>
            <a:r>
              <a:rPr lang="es-ES" sz="2400" dirty="0" smtClean="0">
                <a:latin typeface="Arial Rounded MT Bold" pitchFamily="34" charset="0"/>
              </a:rPr>
              <a:t>SET DE BOLÍGRAFO Y PORTAMINAS</a:t>
            </a:r>
          </a:p>
          <a:p>
            <a:pPr marR="0">
              <a:lnSpc>
                <a:spcPct val="90000"/>
              </a:lnSpc>
            </a:pPr>
            <a:r>
              <a:rPr lang="es-ES" sz="2400" dirty="0" smtClean="0">
                <a:latin typeface="Arial Rounded MT Bold" pitchFamily="34" charset="0"/>
              </a:rPr>
              <a:t>Precio:  </a:t>
            </a:r>
            <a:r>
              <a:rPr lang="es-ES" sz="2400" dirty="0" smtClean="0">
                <a:latin typeface="Arial Rounded MT Bold" pitchFamily="34" charset="0"/>
              </a:rPr>
              <a:t>3€</a:t>
            </a:r>
            <a:endParaRPr lang="es-ES" sz="2400" dirty="0" smtClean="0">
              <a:latin typeface="Arial Rounded MT Bold" pitchFamily="34" charset="0"/>
            </a:endParaRPr>
          </a:p>
        </p:txBody>
      </p:sp>
      <p:pic>
        <p:nvPicPr>
          <p:cNvPr id="28676" name="Picture 4" descr="banner_artes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642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ARPS_Set_Boli_Portamin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781300"/>
            <a:ext cx="317976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Alfaro\EJE\2014_15\logo_Alfac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97152"/>
            <a:ext cx="1073813" cy="154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lfaro\EJE\2014_15\logo_Alfacon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2060848"/>
            <a:ext cx="3046786" cy="4389437"/>
          </a:xfrm>
          <a:prstGeom prst="rect">
            <a:avLst/>
          </a:prstGeom>
          <a:noFill/>
        </p:spPr>
      </p:pic>
      <p:sp>
        <p:nvSpPr>
          <p:cNvPr id="6" name="5 Llamada ovalada"/>
          <p:cNvSpPr/>
          <p:nvPr/>
        </p:nvSpPr>
        <p:spPr>
          <a:xfrm>
            <a:off x="3707904" y="1196752"/>
            <a:ext cx="5436096" cy="2376264"/>
          </a:xfrm>
          <a:prstGeom prst="wedgeEllipseCallout">
            <a:avLst>
              <a:gd name="adj1" fmla="val -73702"/>
              <a:gd name="adj2" fmla="val 5019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tx1"/>
                </a:solidFill>
              </a:rPr>
              <a:t>Gastos de envío no incluidos. Serán a cargo del </a:t>
            </a:r>
            <a:r>
              <a:rPr lang="es-ES" sz="3500" b="1" dirty="0" smtClean="0">
                <a:solidFill>
                  <a:schemeClr val="tx1"/>
                </a:solidFill>
              </a:rPr>
              <a:t>comprador.</a:t>
            </a:r>
            <a:endParaRPr lang="es-ES" sz="35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5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Ferrechulas</a:t>
            </a:r>
            <a:endParaRPr lang="es-ES" sz="45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i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b="1" i="1" dirty="0" err="1" smtClean="0"/>
              <a:t>Ref</a:t>
            </a:r>
            <a:r>
              <a:rPr lang="es-ES" b="1" i="1" dirty="0" smtClean="0"/>
              <a:t>: 001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i="1" spc="-150" dirty="0" smtClean="0">
                <a:latin typeface="Arial Narrow" pitchFamily="34" charset="0"/>
              </a:rPr>
              <a:t>Divertidas muñecas</a:t>
            </a:r>
            <a:br>
              <a:rPr lang="es-ES" b="1" i="1" spc="-150" dirty="0" smtClean="0">
                <a:latin typeface="Arial Narrow" pitchFamily="34" charset="0"/>
              </a:rPr>
            </a:br>
            <a:r>
              <a:rPr lang="es-ES" b="1" i="1" spc="-150" dirty="0" smtClean="0">
                <a:latin typeface="Arial Narrow" pitchFamily="34" charset="0"/>
              </a:rPr>
              <a:t>de metal y goma </a:t>
            </a:r>
            <a:r>
              <a:rPr lang="es-ES" b="1" i="1" spc="-150" dirty="0" err="1" smtClean="0">
                <a:latin typeface="Arial Narrow" pitchFamily="34" charset="0"/>
              </a:rPr>
              <a:t>eva</a:t>
            </a:r>
            <a:r>
              <a:rPr lang="es-ES" b="1" i="1" spc="-150" dirty="0" smtClean="0">
                <a:latin typeface="Arial Narrow" pitchFamily="34" charset="0"/>
              </a:rPr>
              <a:t> elaboradas por el artesano Tony Ferré.</a:t>
            </a:r>
            <a:endParaRPr lang="es-ES" b="1" dirty="0"/>
          </a:p>
        </p:txBody>
      </p:sp>
      <p:pic>
        <p:nvPicPr>
          <p:cNvPr id="7" name="6 Marcador de contenido" descr="1509771_4125196504868_125397726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66582" y="1988840"/>
            <a:ext cx="2689793" cy="4126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Elipse"/>
          <p:cNvSpPr/>
          <p:nvPr/>
        </p:nvSpPr>
        <p:spPr>
          <a:xfrm>
            <a:off x="7020272" y="1412776"/>
            <a:ext cx="165618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/>
              <a:t>20€ </a:t>
            </a:r>
            <a:endParaRPr lang="es-ES" sz="4800" dirty="0"/>
          </a:p>
        </p:txBody>
      </p:sp>
      <p:pic>
        <p:nvPicPr>
          <p:cNvPr id="8" name="Picture 3" descr="F:\Alfaro\EJE\2014_15\logo_Alfac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5027278"/>
            <a:ext cx="864096" cy="1244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Pates</a:t>
            </a:r>
            <a:r>
              <a:rPr lang="es-ES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Sufrategui</a:t>
            </a:r>
            <a:r>
              <a:rPr lang="es-E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b="1" i="1" dirty="0" err="1"/>
              <a:t>Ref</a:t>
            </a:r>
            <a:r>
              <a:rPr lang="es-ES" b="1" i="1" dirty="0"/>
              <a:t>: 002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b="1" i="1" dirty="0" smtClean="0">
                <a:latin typeface="Arial Narrow" pitchFamily="34" charset="0"/>
              </a:rPr>
              <a:t>Delicioso paté de hígado de cerdo  elaborado artesanalmente en la localidad de </a:t>
            </a:r>
            <a:r>
              <a:rPr lang="es-ES" b="1" i="1" dirty="0" err="1" smtClean="0">
                <a:latin typeface="Arial Narrow" pitchFamily="34" charset="0"/>
              </a:rPr>
              <a:t>Nalda</a:t>
            </a:r>
            <a:r>
              <a:rPr lang="es-ES" b="1" i="1" dirty="0" smtClean="0">
                <a:latin typeface="Arial Narrow" pitchFamily="34" charset="0"/>
              </a:rPr>
              <a:t>, La Rioja.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dirty="0"/>
          </a:p>
        </p:txBody>
      </p:sp>
      <p:pic>
        <p:nvPicPr>
          <p:cNvPr id="6148" name="Picture 4" descr="http://1.bp.blogspot.com/-NY3ZziKlB0Q/T-jiFwFeyhI/AAAAAAAAAF4/1E3Q99YDeG4/s320/pate+artesano+murillejo+de+cerd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924944"/>
            <a:ext cx="3452936" cy="2082552"/>
          </a:xfrm>
        </p:spPr>
      </p:pic>
      <p:sp>
        <p:nvSpPr>
          <p:cNvPr id="5" name="4 Elipse"/>
          <p:cNvSpPr/>
          <p:nvPr/>
        </p:nvSpPr>
        <p:spPr>
          <a:xfrm>
            <a:off x="6948264" y="1700808"/>
            <a:ext cx="172819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800" dirty="0" smtClean="0"/>
              <a:t>1´10€</a:t>
            </a:r>
            <a:endParaRPr lang="es-ES" sz="3800" dirty="0"/>
          </a:p>
        </p:txBody>
      </p:sp>
      <p:pic>
        <p:nvPicPr>
          <p:cNvPr id="6" name="Picture 3" descr="F:\Alfaro\EJE\2014_15\logo_Alfac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5203028"/>
            <a:ext cx="792087" cy="1141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852488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Mermeladas </a:t>
            </a:r>
            <a:r>
              <a:rPr lang="es-ES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Anamela</a:t>
            </a:r>
            <a:r>
              <a:rPr lang="es-E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ES" dirty="0"/>
          </a:p>
        </p:txBody>
      </p:sp>
      <p:sp>
        <p:nvSpPr>
          <p:cNvPr id="7171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" b="1" i="1" dirty="0" err="1" smtClean="0"/>
              <a:t>Ref</a:t>
            </a:r>
            <a:r>
              <a:rPr lang="es-ES" b="1" i="1" dirty="0" smtClean="0"/>
              <a:t>: 003</a:t>
            </a:r>
          </a:p>
          <a:p>
            <a:pPr>
              <a:buFont typeface="Wingdings 2" pitchFamily="18" charset="2"/>
              <a:buNone/>
            </a:pPr>
            <a:r>
              <a:rPr lang="es-ES" b="1" i="1" dirty="0" smtClean="0">
                <a:latin typeface="Arial Narrow" pitchFamily="34" charset="0"/>
              </a:rPr>
              <a:t>Exquisitas mermeladas de categoría extra, de diferentes variedades:</a:t>
            </a:r>
          </a:p>
          <a:p>
            <a:pPr>
              <a:buFont typeface="Wingdings 2" pitchFamily="18" charset="2"/>
              <a:buNone/>
            </a:pPr>
            <a:r>
              <a:rPr lang="es-ES" b="1" i="1" dirty="0" smtClean="0">
                <a:latin typeface="Arial Narrow" pitchFamily="34" charset="0"/>
              </a:rPr>
              <a:t>- Ciruela con nueces y pasas.</a:t>
            </a:r>
          </a:p>
          <a:p>
            <a:pPr>
              <a:buFont typeface="Wingdings 2" pitchFamily="18" charset="2"/>
              <a:buNone/>
            </a:pPr>
            <a:r>
              <a:rPr lang="es-ES" b="1" i="1" dirty="0" smtClean="0">
                <a:latin typeface="Arial Narrow" pitchFamily="34" charset="0"/>
              </a:rPr>
              <a:t>- Mandarina con pomelo</a:t>
            </a:r>
          </a:p>
          <a:p>
            <a:pPr>
              <a:buFontTx/>
              <a:buChar char="-"/>
            </a:pPr>
            <a:r>
              <a:rPr lang="es-ES" b="1" i="1" dirty="0" smtClean="0">
                <a:latin typeface="Arial Narrow" pitchFamily="34" charset="0"/>
              </a:rPr>
              <a:t> Manzana con canela</a:t>
            </a:r>
          </a:p>
          <a:p>
            <a:pPr>
              <a:buFontTx/>
              <a:buChar char="-"/>
            </a:pPr>
            <a:r>
              <a:rPr lang="es-ES" b="1" i="1" dirty="0" smtClean="0">
                <a:latin typeface="Arial Narrow" pitchFamily="34" charset="0"/>
              </a:rPr>
              <a:t> etc.</a:t>
            </a:r>
          </a:p>
          <a:p>
            <a:endParaRPr lang="es-ES" dirty="0" smtClean="0"/>
          </a:p>
        </p:txBody>
      </p:sp>
      <p:pic>
        <p:nvPicPr>
          <p:cNvPr id="7172" name="Picture 2" descr="http://www.unabuenarecomendacion.com/images/stories/aname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03850" y="3128169"/>
            <a:ext cx="2527300" cy="2019300"/>
          </a:xfrm>
        </p:spPr>
      </p:pic>
      <p:sp>
        <p:nvSpPr>
          <p:cNvPr id="5" name="4 Elipse"/>
          <p:cNvSpPr/>
          <p:nvPr/>
        </p:nvSpPr>
        <p:spPr>
          <a:xfrm>
            <a:off x="6300192" y="2204864"/>
            <a:ext cx="180020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2´80€</a:t>
            </a:r>
            <a:endParaRPr lang="es-ES" sz="3200" dirty="0"/>
          </a:p>
        </p:txBody>
      </p:sp>
      <p:pic>
        <p:nvPicPr>
          <p:cNvPr id="6" name="Picture 3" descr="F:\Alfaro\EJE\2014_15\logo_Alfac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733256"/>
            <a:ext cx="573992" cy="826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99695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Melocotón en almíbar JJJ</a:t>
            </a:r>
            <a:br>
              <a:rPr lang="es-E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b="1" i="1" dirty="0" smtClean="0">
              <a:latin typeface="Arial Narrow" pitchFamily="34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b="1" i="1" dirty="0" err="1" smtClean="0"/>
              <a:t>Ref</a:t>
            </a:r>
            <a:r>
              <a:rPr lang="es-ES" b="1" i="1" dirty="0"/>
              <a:t>: 004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b="1" i="1" dirty="0">
                <a:latin typeface="Arial Narrow" pitchFamily="34" charset="0"/>
              </a:rPr>
              <a:t>Melocotón  natural en almíbar categoría </a:t>
            </a:r>
            <a:r>
              <a:rPr lang="es-ES" b="1" i="1" dirty="0" smtClean="0">
                <a:latin typeface="Arial Narrow" pitchFamily="34" charset="0"/>
              </a:rPr>
              <a:t>extra. </a:t>
            </a:r>
            <a:r>
              <a:rPr lang="es-ES" b="1" i="1" dirty="0">
                <a:latin typeface="Arial Narrow" pitchFamily="34" charset="0"/>
              </a:rPr>
              <a:t>Elaborado con frutos seleccionados de las mejores variedades</a:t>
            </a:r>
            <a:r>
              <a:rPr lang="es-ES" dirty="0" smtClean="0">
                <a:latin typeface="Arial Rounded MT Bold" pitchFamily="34" charset="0"/>
              </a:rPr>
              <a:t>.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/>
          </a:p>
        </p:txBody>
      </p:sp>
      <p:pic>
        <p:nvPicPr>
          <p:cNvPr id="8196" name="Picture 2" descr="G:\Alfaro\EJE\melocoton_JJ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40363" y="2565400"/>
            <a:ext cx="2184400" cy="2833688"/>
          </a:xfrm>
        </p:spPr>
      </p:pic>
      <p:sp>
        <p:nvSpPr>
          <p:cNvPr id="5" name="4 Elipse"/>
          <p:cNvSpPr/>
          <p:nvPr/>
        </p:nvSpPr>
        <p:spPr>
          <a:xfrm>
            <a:off x="6012160" y="1916832"/>
            <a:ext cx="172819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1´50€</a:t>
            </a:r>
            <a:endParaRPr lang="es-ES" sz="3600" dirty="0"/>
          </a:p>
        </p:txBody>
      </p:sp>
      <p:pic>
        <p:nvPicPr>
          <p:cNvPr id="6" name="Picture 3" descr="F:\Alfaro\EJE\2014_15\logo_Alfac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5275034"/>
            <a:ext cx="792088" cy="1141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ESPÁRRAGOS JJJ</a:t>
            </a:r>
            <a:endParaRPr lang="es-E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b="1" i="1" dirty="0" err="1" smtClean="0"/>
              <a:t>Ref</a:t>
            </a:r>
            <a:r>
              <a:rPr lang="es-ES" b="1" i="1" dirty="0" smtClean="0"/>
              <a:t>: 005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Deliciosos y tiernos  espárragos. Envase de vidrio 370 ml.</a:t>
            </a:r>
          </a:p>
          <a:p>
            <a:endParaRPr lang="es-ES" dirty="0" smtClean="0"/>
          </a:p>
        </p:txBody>
      </p:sp>
      <p:pic>
        <p:nvPicPr>
          <p:cNvPr id="10244" name="Picture 2" descr="E:\Alfaro\EJE\esparragos_JJ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3200" y="2060575"/>
            <a:ext cx="2528888" cy="3794125"/>
          </a:xfrm>
        </p:spPr>
      </p:pic>
      <p:pic>
        <p:nvPicPr>
          <p:cNvPr id="5" name="Picture 3" descr="F:\Alfaro\EJE\2014_15\logo_Alfac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5099286"/>
            <a:ext cx="864096" cy="1244882"/>
          </a:xfrm>
          <a:prstGeom prst="rect">
            <a:avLst/>
          </a:prstGeom>
          <a:noFill/>
        </p:spPr>
      </p:pic>
      <p:sp>
        <p:nvSpPr>
          <p:cNvPr id="6" name="5 Elipse"/>
          <p:cNvSpPr/>
          <p:nvPr/>
        </p:nvSpPr>
        <p:spPr>
          <a:xfrm>
            <a:off x="6588224" y="1340768"/>
            <a:ext cx="151216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/>
              <a:t>2€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G:\Alfaro\EJE\jjj\Banderillas dulces 3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4464496" cy="44644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BANDERILLAS JJJ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Font typeface="Wingdings 2" pitchFamily="18" charset="2"/>
              <a:buNone/>
            </a:pPr>
            <a:endParaRPr lang="es-ES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2348880"/>
            <a:ext cx="3600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fontAlgn="auto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s-ES" sz="2600" b="1" i="1" dirty="0" err="1" smtClean="0">
                <a:solidFill>
                  <a:prstClr val="black"/>
                </a:solidFill>
                <a:latin typeface="Constantia"/>
                <a:cs typeface="+mn-cs"/>
              </a:rPr>
              <a:t>Ref</a:t>
            </a:r>
            <a:r>
              <a:rPr lang="es-ES" sz="2600" b="1" i="1" dirty="0" smtClean="0">
                <a:solidFill>
                  <a:prstClr val="black"/>
                </a:solidFill>
                <a:latin typeface="Constantia"/>
                <a:cs typeface="+mn-cs"/>
              </a:rPr>
              <a:t>: 006</a:t>
            </a:r>
            <a:endParaRPr lang="es-ES" sz="2600" dirty="0" smtClean="0">
              <a:latin typeface="+mn-lt"/>
              <a:cs typeface="+mn-cs"/>
            </a:endParaRPr>
          </a:p>
          <a:p>
            <a:r>
              <a:rPr lang="es-ES" sz="2600" dirty="0" smtClean="0">
                <a:latin typeface="+mn-lt"/>
                <a:cs typeface="+mn-cs"/>
              </a:rPr>
              <a:t>Banderillas elaboradas con exquisitos encurtidos. Envase de vidrio 314 ml.</a:t>
            </a:r>
          </a:p>
          <a:p>
            <a:endParaRPr lang="es-ES" dirty="0"/>
          </a:p>
        </p:txBody>
      </p:sp>
      <p:pic>
        <p:nvPicPr>
          <p:cNvPr id="7" name="Picture 3" descr="F:\Alfaro\EJE\2014_15\logo_Alfac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5203026"/>
            <a:ext cx="792088" cy="1141142"/>
          </a:xfrm>
          <a:prstGeom prst="rect">
            <a:avLst/>
          </a:prstGeom>
          <a:noFill/>
        </p:spPr>
      </p:pic>
      <p:sp>
        <p:nvSpPr>
          <p:cNvPr id="8" name="7 Elipse"/>
          <p:cNvSpPr/>
          <p:nvPr/>
        </p:nvSpPr>
        <p:spPr>
          <a:xfrm>
            <a:off x="6372200" y="2060848"/>
            <a:ext cx="19442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0´75€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FARDELEJOS LA QUELEÑA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 b="1" i="1" dirty="0" smtClean="0"/>
          </a:p>
          <a:p>
            <a:pPr>
              <a:spcBef>
                <a:spcPct val="0"/>
              </a:spcBef>
            </a:pPr>
            <a:r>
              <a:rPr lang="es-ES" b="1" i="1" dirty="0" err="1" smtClean="0"/>
              <a:t>Ref</a:t>
            </a:r>
            <a:r>
              <a:rPr lang="es-ES" b="1" i="1" dirty="0" smtClean="0"/>
              <a:t>: 007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s-ES" b="1" i="1" dirty="0" smtClean="0">
                <a:latin typeface="Arial Narrow" pitchFamily="34" charset="0"/>
              </a:rPr>
              <a:t>Exquisito postre   tradicional riojano a base de hojaldre, almendra, huevo y azúcar.</a:t>
            </a:r>
            <a:endParaRPr lang="es-ES" sz="3600" b="1" i="1" dirty="0" smtClean="0">
              <a:latin typeface="Arial Narrow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s-ES" dirty="0" smtClean="0"/>
              <a:t>   </a:t>
            </a:r>
          </a:p>
        </p:txBody>
      </p:sp>
      <p:pic>
        <p:nvPicPr>
          <p:cNvPr id="5" name="4 Marcador de contenido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636912"/>
            <a:ext cx="3177753" cy="3177753"/>
          </a:xfrm>
          <a:effectLst>
            <a:softEdge rad="112500"/>
          </a:effectLst>
        </p:spPr>
      </p:pic>
      <p:pic>
        <p:nvPicPr>
          <p:cNvPr id="6" name="Picture 3" descr="F:\Alfaro\EJE\2014_15\logo_Alfac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5099286"/>
            <a:ext cx="864096" cy="1244882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6516216" y="1988840"/>
            <a:ext cx="20162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12 u. a </a:t>
            </a:r>
            <a:r>
              <a:rPr lang="es-ES" sz="3200" dirty="0" smtClean="0"/>
              <a:t>7€</a:t>
            </a: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5060" y="631801"/>
            <a:ext cx="7851648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smtClean="0"/>
              <a:t>ARPS: Artesanía </a:t>
            </a:r>
            <a:r>
              <a:rPr lang="es-ES" sz="4800" dirty="0" smtClean="0"/>
              <a:t>con corazón</a:t>
            </a:r>
            <a:endParaRPr lang="es-ES" sz="4800" dirty="0"/>
          </a:p>
        </p:txBody>
      </p:sp>
      <p:sp>
        <p:nvSpPr>
          <p:cNvPr id="12291" name="2 Subtítulo"/>
          <p:cNvSpPr>
            <a:spLocks noGrp="1"/>
          </p:cNvSpPr>
          <p:nvPr>
            <p:ph type="subTitle" idx="1"/>
          </p:nvPr>
        </p:nvSpPr>
        <p:spPr>
          <a:xfrm>
            <a:off x="3635375" y="1916113"/>
            <a:ext cx="5040313" cy="4321175"/>
          </a:xfrm>
        </p:spPr>
        <p:txBody>
          <a:bodyPr/>
          <a:lstStyle/>
          <a:p>
            <a:pPr marR="0" algn="ctr"/>
            <a:r>
              <a:rPr lang="es-ES" sz="1800" smtClean="0">
                <a:latin typeface="Arial Rounded MT Bold" pitchFamily="34" charset="0"/>
              </a:rPr>
              <a:t>La Asociación Riojana pro  Personas con Discapacidad Intelectual (ARPS) es una organización sin ánimo de lucro cuya misión es promover la calidad de vida de las </a:t>
            </a:r>
            <a:r>
              <a:rPr lang="es-ES" sz="1800" b="1" smtClean="0">
                <a:latin typeface="Arial Rounded MT Bold" pitchFamily="34" charset="0"/>
              </a:rPr>
              <a:t>personas con discapacidad intelectual</a:t>
            </a:r>
            <a:r>
              <a:rPr lang="es-ES" sz="1800" smtClean="0">
                <a:latin typeface="Arial Rounded MT Bold" pitchFamily="34" charset="0"/>
              </a:rPr>
              <a:t>. </a:t>
            </a:r>
          </a:p>
          <a:p>
            <a:pPr marR="0" algn="ctr"/>
            <a:r>
              <a:rPr lang="es-ES" sz="1800" smtClean="0">
                <a:latin typeface="Arial Rounded MT Bold" pitchFamily="34" charset="0"/>
              </a:rPr>
              <a:t>La huella de una mano con un corazón en el centro simboliza la ilusión y la emoción que las personas con discapacidad intelectual ponen en todo aquello que hacen.</a:t>
            </a:r>
          </a:p>
          <a:p>
            <a:pPr marR="0" algn="ctr"/>
            <a:r>
              <a:rPr lang="es-ES" sz="1800" smtClean="0">
                <a:latin typeface="Arial Rounded MT Bold" pitchFamily="34" charset="0"/>
              </a:rPr>
              <a:t>Los productos de este catálogo que llevan esta huella están realizados por personas con discapacidad miembros de esta asociación.</a:t>
            </a:r>
          </a:p>
          <a:p>
            <a:pPr marR="0" algn="l"/>
            <a:r>
              <a:rPr lang="es-ES" sz="1600" smtClean="0">
                <a:latin typeface="Arial Rounded MT Bold" pitchFamily="34" charset="0"/>
              </a:rPr>
              <a:t>  </a:t>
            </a:r>
          </a:p>
        </p:txBody>
      </p:sp>
      <p:pic>
        <p:nvPicPr>
          <p:cNvPr id="12292" name="Picture 6" descr="banner_artes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16113"/>
            <a:ext cx="24844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371</Words>
  <Application>Microsoft Office PowerPoint</Application>
  <PresentationFormat>Presentación en pantalla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Flujo</vt:lpstr>
      <vt:lpstr>NUESTROS PRODUCTOS</vt:lpstr>
      <vt:lpstr>Ferrechulas</vt:lpstr>
      <vt:lpstr>  Pates Sufrategui </vt:lpstr>
      <vt:lpstr>Mermeladas Anamela </vt:lpstr>
      <vt:lpstr>Melocotón en almíbar JJJ </vt:lpstr>
      <vt:lpstr>ESPÁRRAGOS JJJ</vt:lpstr>
      <vt:lpstr>BANDERILLAS JJJ</vt:lpstr>
      <vt:lpstr>FARDELEJOS LA QUELEÑA</vt:lpstr>
      <vt:lpstr>ARPS: Artesanía con corazón</vt:lpstr>
      <vt:lpstr>ARPS: Artesanía con corazón</vt:lpstr>
      <vt:lpstr>ARPS: Artesanía con corazón</vt:lpstr>
      <vt:lpstr>ARPS: Artesanía con corazón</vt:lpstr>
      <vt:lpstr>ARPS: Artesanía con corazón</vt:lpstr>
      <vt:lpstr>ARPS: Artesanía con corazón</vt:lpstr>
      <vt:lpstr>ARPS: Artesanía con corazón</vt:lpstr>
      <vt:lpstr>ARPS: Artesanía con corazón</vt:lpstr>
      <vt:lpstr>ARPS: Artesanía con corazón</vt:lpstr>
      <vt:lpstr>ARPS: Artesanía con corazón</vt:lpstr>
      <vt:lpstr>Diapositiva 19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NT</cp:lastModifiedBy>
  <cp:revision>39</cp:revision>
  <dcterms:created xsi:type="dcterms:W3CDTF">2015-03-12T11:18:29Z</dcterms:created>
  <dcterms:modified xsi:type="dcterms:W3CDTF">2015-03-25T10:03:58Z</dcterms:modified>
</cp:coreProperties>
</file>