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B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DD58C-B71F-49B9-91F4-DE8CE737C5F6}" type="datetimeFigureOut">
              <a:rPr lang="es-ES_tradnl" smtClean="0"/>
              <a:pPr/>
              <a:t>16/12/2014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CE222-4025-44E5-86BE-C425559A409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714348" y="214290"/>
            <a:ext cx="3214710" cy="2571768"/>
          </a:xfrm>
          <a:prstGeom prst="ellipse">
            <a:avLst/>
          </a:prstGeom>
          <a:solidFill>
            <a:srgbClr val="51BB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CuadroTexto"/>
          <p:cNvSpPr txBox="1"/>
          <p:nvPr/>
        </p:nvSpPr>
        <p:spPr>
          <a:xfrm>
            <a:off x="1357290" y="642918"/>
            <a:ext cx="2000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Marketing y venta: </a:t>
            </a:r>
          </a:p>
          <a:p>
            <a:pPr>
              <a:buFontTx/>
              <a:buChar char="-"/>
            </a:pPr>
            <a:r>
              <a:rPr lang="es-ES_tradnl" dirty="0" smtClean="0"/>
              <a:t>Sandra Antolín</a:t>
            </a:r>
          </a:p>
          <a:p>
            <a:pPr>
              <a:buFontTx/>
              <a:buChar char="-"/>
            </a:pPr>
            <a:r>
              <a:rPr lang="es-ES_tradnl" dirty="0" smtClean="0"/>
              <a:t> Alejandra Arazuri</a:t>
            </a:r>
          </a:p>
          <a:p>
            <a:pPr>
              <a:buFontTx/>
              <a:buChar char="-"/>
            </a:pPr>
            <a:r>
              <a:rPr lang="es-ES_tradnl" dirty="0" smtClean="0"/>
              <a:t> Marta López</a:t>
            </a:r>
          </a:p>
          <a:p>
            <a:pPr>
              <a:buFontTx/>
              <a:buChar char="-"/>
            </a:pPr>
            <a:r>
              <a:rPr lang="es-ES_tradnl" dirty="0" smtClean="0"/>
              <a:t> Judit Bacaicoa</a:t>
            </a:r>
          </a:p>
          <a:p>
            <a:pPr>
              <a:buFontTx/>
              <a:buChar char="-"/>
            </a:pPr>
            <a:r>
              <a:rPr lang="es-ES_tradnl" dirty="0" smtClean="0"/>
              <a:t> Qamar </a:t>
            </a:r>
          </a:p>
          <a:p>
            <a:pPr>
              <a:buFontTx/>
              <a:buChar char="-"/>
            </a:pPr>
            <a:endParaRPr lang="es-ES_tradnl" dirty="0" smtClean="0"/>
          </a:p>
          <a:p>
            <a:pPr algn="ctr"/>
            <a:endParaRPr lang="es-ES_tradnl" dirty="0"/>
          </a:p>
        </p:txBody>
      </p:sp>
      <p:sp>
        <p:nvSpPr>
          <p:cNvPr id="6" name="5 Elipse"/>
          <p:cNvSpPr/>
          <p:nvPr/>
        </p:nvSpPr>
        <p:spPr>
          <a:xfrm>
            <a:off x="5286380" y="214290"/>
            <a:ext cx="3214710" cy="2571768"/>
          </a:xfrm>
          <a:prstGeom prst="ellipse">
            <a:avLst/>
          </a:prstGeom>
          <a:solidFill>
            <a:srgbClr val="51BB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>
            <a:off x="5857884" y="714356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Contabilidad y finanzas:</a:t>
            </a:r>
          </a:p>
          <a:p>
            <a:pPr>
              <a:buFontTx/>
              <a:buChar char="-"/>
            </a:pPr>
            <a:r>
              <a:rPr lang="es-ES_tradnl" dirty="0" smtClean="0"/>
              <a:t>Iñigo Villate </a:t>
            </a:r>
          </a:p>
          <a:p>
            <a:pPr>
              <a:buFontTx/>
              <a:buChar char="-"/>
            </a:pPr>
            <a:r>
              <a:rPr lang="es-ES_tradnl" dirty="0" smtClean="0"/>
              <a:t> Sergio Sigüenza </a:t>
            </a:r>
          </a:p>
          <a:p>
            <a:pPr>
              <a:buFontTx/>
              <a:buChar char="-"/>
            </a:pPr>
            <a:r>
              <a:rPr lang="es-ES_tradnl" dirty="0" smtClean="0"/>
              <a:t>  Juan Calle</a:t>
            </a:r>
          </a:p>
        </p:txBody>
      </p:sp>
      <p:sp>
        <p:nvSpPr>
          <p:cNvPr id="8" name="7 Elipse"/>
          <p:cNvSpPr/>
          <p:nvPr/>
        </p:nvSpPr>
        <p:spPr>
          <a:xfrm>
            <a:off x="642910" y="4000504"/>
            <a:ext cx="3214710" cy="2571768"/>
          </a:xfrm>
          <a:prstGeom prst="ellipse">
            <a:avLst/>
          </a:prstGeom>
          <a:solidFill>
            <a:srgbClr val="51BB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CuadroTexto"/>
          <p:cNvSpPr txBox="1"/>
          <p:nvPr/>
        </p:nvSpPr>
        <p:spPr>
          <a:xfrm>
            <a:off x="1285852" y="4357694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Coordinación y comunicación:</a:t>
            </a:r>
          </a:p>
          <a:p>
            <a:pPr>
              <a:buFontTx/>
              <a:buChar char="-"/>
            </a:pPr>
            <a:r>
              <a:rPr lang="es-ES_tradnl" dirty="0" smtClean="0"/>
              <a:t>Paula Palacios</a:t>
            </a:r>
          </a:p>
          <a:p>
            <a:pPr>
              <a:buFontTx/>
              <a:buChar char="-"/>
            </a:pPr>
            <a:r>
              <a:rPr lang="es-ES_tradnl" dirty="0" smtClean="0"/>
              <a:t> David Gómez</a:t>
            </a:r>
          </a:p>
          <a:p>
            <a:pPr>
              <a:buFontTx/>
              <a:buChar char="-"/>
            </a:pPr>
            <a:r>
              <a:rPr lang="es-ES_tradnl" dirty="0" smtClean="0"/>
              <a:t> Daniel Bustillo</a:t>
            </a:r>
          </a:p>
          <a:p>
            <a:pPr>
              <a:buFontTx/>
              <a:buChar char="-"/>
            </a:pPr>
            <a:r>
              <a:rPr lang="es-ES_tradnl" dirty="0" smtClean="0"/>
              <a:t> Alicia Morteruel</a:t>
            </a:r>
            <a:endParaRPr lang="es-ES_tradnl" dirty="0"/>
          </a:p>
        </p:txBody>
      </p:sp>
      <p:sp>
        <p:nvSpPr>
          <p:cNvPr id="10" name="9 Elipse"/>
          <p:cNvSpPr/>
          <p:nvPr/>
        </p:nvSpPr>
        <p:spPr>
          <a:xfrm>
            <a:off x="5357818" y="4000504"/>
            <a:ext cx="3214710" cy="2571768"/>
          </a:xfrm>
          <a:prstGeom prst="ellipse">
            <a:avLst/>
          </a:prstGeom>
          <a:solidFill>
            <a:srgbClr val="51BB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0 CuadroTexto"/>
          <p:cNvSpPr txBox="1"/>
          <p:nvPr/>
        </p:nvSpPr>
        <p:spPr>
          <a:xfrm>
            <a:off x="5857884" y="4357694"/>
            <a:ext cx="235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Producción y compras:</a:t>
            </a:r>
          </a:p>
          <a:p>
            <a:pPr>
              <a:buFontTx/>
              <a:buChar char="-"/>
            </a:pPr>
            <a:r>
              <a:rPr lang="es-ES_tradnl" dirty="0" smtClean="0"/>
              <a:t>Malena Berganza</a:t>
            </a:r>
          </a:p>
          <a:p>
            <a:pPr>
              <a:buFontTx/>
              <a:buChar char="-"/>
            </a:pPr>
            <a:r>
              <a:rPr lang="es-ES_tradnl" dirty="0" smtClean="0"/>
              <a:t> Elvira Río </a:t>
            </a:r>
          </a:p>
          <a:p>
            <a:pPr>
              <a:buFontTx/>
              <a:buChar char="-"/>
            </a:pPr>
            <a:r>
              <a:rPr lang="es-ES_tradnl" dirty="0" smtClean="0"/>
              <a:t> David Aldea </a:t>
            </a:r>
          </a:p>
          <a:p>
            <a:pPr>
              <a:buFontTx/>
              <a:buChar char="-"/>
            </a:pPr>
            <a:r>
              <a:rPr lang="es-ES_tradnl" dirty="0" smtClean="0"/>
              <a:t> Mario García</a:t>
            </a:r>
            <a:endParaRPr lang="es-ES_tradnl" dirty="0"/>
          </a:p>
        </p:txBody>
      </p:sp>
      <p:pic>
        <p:nvPicPr>
          <p:cNvPr id="12" name="Picture 10" descr="C:\Documents and Settings\A111_24\Configuración local\Archivos temporales de Internet\Content.IE5\8WEDKPWW\MC90041355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928934"/>
            <a:ext cx="1214446" cy="1432633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>
          <a:xfrm>
            <a:off x="3071802" y="2857496"/>
            <a:ext cx="278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 smtClean="0">
                <a:latin typeface="Curlz MT" pitchFamily="82" charset="0"/>
              </a:rPr>
              <a:t>innoUVAdores</a:t>
            </a:r>
            <a:endParaRPr lang="es-ES_tradnl" sz="3200" dirty="0"/>
          </a:p>
        </p:txBody>
      </p:sp>
      <p:sp>
        <p:nvSpPr>
          <p:cNvPr id="14" name="13 Flecha derecha"/>
          <p:cNvSpPr/>
          <p:nvPr/>
        </p:nvSpPr>
        <p:spPr>
          <a:xfrm>
            <a:off x="4071934" y="1071546"/>
            <a:ext cx="1071570" cy="85725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14 Flecha abajo"/>
          <p:cNvSpPr/>
          <p:nvPr/>
        </p:nvSpPr>
        <p:spPr>
          <a:xfrm>
            <a:off x="6572264" y="3000372"/>
            <a:ext cx="857256" cy="85725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15 Flecha derecha"/>
          <p:cNvSpPr/>
          <p:nvPr/>
        </p:nvSpPr>
        <p:spPr>
          <a:xfrm rot="10800000">
            <a:off x="4000496" y="5000636"/>
            <a:ext cx="1071570" cy="85725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16 Flecha abajo"/>
          <p:cNvSpPr/>
          <p:nvPr/>
        </p:nvSpPr>
        <p:spPr>
          <a:xfrm rot="10800000">
            <a:off x="1928794" y="2928934"/>
            <a:ext cx="857256" cy="92869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60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IES COSME GARCIA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A111</dc:creator>
  <cp:lastModifiedBy>PC-AULA-PRUEBA</cp:lastModifiedBy>
  <cp:revision>5</cp:revision>
  <dcterms:created xsi:type="dcterms:W3CDTF">2014-12-12T10:54:13Z</dcterms:created>
  <dcterms:modified xsi:type="dcterms:W3CDTF">2014-12-16T09:01:47Z</dcterms:modified>
</cp:coreProperties>
</file>