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07B8-128F-4BE9-8484-B3BA3A380F6D}" type="datetimeFigureOut">
              <a:rPr lang="es-ES" smtClean="0"/>
              <a:t>16/12/2014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96D9-2080-45E3-AF09-71AC5A74914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131840" y="476672"/>
            <a:ext cx="3168352" cy="100811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u="sng" dirty="0" smtClean="0"/>
              <a:t>Presidenta: </a:t>
            </a:r>
            <a:r>
              <a:rPr lang="es-ES" b="1" dirty="0" smtClean="0"/>
              <a:t>Sonia Pastor</a:t>
            </a:r>
            <a:endParaRPr lang="es-ES" b="1" u="sng" dirty="0" smtClean="0"/>
          </a:p>
          <a:p>
            <a:r>
              <a:rPr lang="es-ES" b="1" u="sng" dirty="0" smtClean="0"/>
              <a:t>Tesorera: </a:t>
            </a:r>
            <a:r>
              <a:rPr lang="es-ES" b="1" dirty="0" smtClean="0"/>
              <a:t>Cristina Gil</a:t>
            </a:r>
          </a:p>
          <a:p>
            <a:r>
              <a:rPr lang="es-ES" b="1" u="sng" dirty="0" smtClean="0"/>
              <a:t>Secretaria: </a:t>
            </a:r>
            <a:r>
              <a:rPr lang="es-ES" b="1" dirty="0" smtClean="0"/>
              <a:t>Andrea Fernández</a:t>
            </a:r>
            <a:endParaRPr lang="es-ES" b="1" u="sng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1259632" y="1988840"/>
            <a:ext cx="662473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259632" y="1988840"/>
            <a:ext cx="0" cy="72008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716016" y="1988840"/>
            <a:ext cx="0" cy="6480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7884368" y="1988840"/>
            <a:ext cx="0" cy="6480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395536" y="2636912"/>
            <a:ext cx="201622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/>
              <a:t>Compra Venta</a:t>
            </a:r>
          </a:p>
          <a:p>
            <a:pPr algn="ctr"/>
            <a:r>
              <a:rPr lang="es-ES" dirty="0" smtClean="0"/>
              <a:t>Carlos Delicado</a:t>
            </a:r>
            <a:endParaRPr lang="es-ES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876256" y="2636912"/>
            <a:ext cx="201622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/>
              <a:t>Comunicación</a:t>
            </a:r>
          </a:p>
          <a:p>
            <a:pPr algn="ctr"/>
            <a:r>
              <a:rPr lang="es-ES" dirty="0" smtClean="0"/>
              <a:t>Irene López </a:t>
            </a:r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3635896" y="2636912"/>
            <a:ext cx="201622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/>
              <a:t>Marketing</a:t>
            </a:r>
          </a:p>
          <a:p>
            <a:pPr algn="ctr"/>
            <a:r>
              <a:rPr lang="es-ES" dirty="0" smtClean="0"/>
              <a:t>Juan Francisco Ortiz</a:t>
            </a:r>
            <a:endParaRPr lang="es-ES" dirty="0"/>
          </a:p>
        </p:txBody>
      </p:sp>
      <p:cxnSp>
        <p:nvCxnSpPr>
          <p:cNvPr id="30" name="29 Conector recto"/>
          <p:cNvCxnSpPr>
            <a:stCxn id="5" idx="2"/>
            <a:endCxn id="5" idx="2"/>
          </p:cNvCxnSpPr>
          <p:nvPr/>
        </p:nvCxnSpPr>
        <p:spPr>
          <a:xfrm>
            <a:off x="4716016" y="14847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716016" y="19888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stCxn id="18" idx="2"/>
          </p:cNvCxnSpPr>
          <p:nvPr/>
        </p:nvCxnSpPr>
        <p:spPr>
          <a:xfrm>
            <a:off x="1403648" y="3429000"/>
            <a:ext cx="0" cy="50405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stCxn id="20" idx="2"/>
          </p:cNvCxnSpPr>
          <p:nvPr/>
        </p:nvCxnSpPr>
        <p:spPr>
          <a:xfrm>
            <a:off x="4644008" y="3429000"/>
            <a:ext cx="0" cy="50405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stCxn id="19" idx="2"/>
          </p:cNvCxnSpPr>
          <p:nvPr/>
        </p:nvCxnSpPr>
        <p:spPr>
          <a:xfrm>
            <a:off x="7884368" y="3429000"/>
            <a:ext cx="0" cy="50405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5" idx="2"/>
          </p:cNvCxnSpPr>
          <p:nvPr/>
        </p:nvCxnSpPr>
        <p:spPr>
          <a:xfrm>
            <a:off x="4716016" y="1484784"/>
            <a:ext cx="0" cy="6480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"/>
          <p:cNvSpPr/>
          <p:nvPr/>
        </p:nvSpPr>
        <p:spPr>
          <a:xfrm>
            <a:off x="539552" y="3933056"/>
            <a:ext cx="1872208" cy="208823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 smtClean="0"/>
              <a:t>Abdessamad Fakira</a:t>
            </a:r>
          </a:p>
          <a:p>
            <a:r>
              <a:rPr lang="es-ES" sz="1600" dirty="0" smtClean="0"/>
              <a:t>Raúl González</a:t>
            </a:r>
          </a:p>
          <a:p>
            <a:r>
              <a:rPr lang="es-ES" sz="1600" dirty="0" smtClean="0"/>
              <a:t>Omar Nemdili</a:t>
            </a:r>
          </a:p>
          <a:p>
            <a:r>
              <a:rPr lang="es-ES" sz="1600" dirty="0" smtClean="0"/>
              <a:t>Ginés Lozano </a:t>
            </a:r>
          </a:p>
          <a:p>
            <a:r>
              <a:rPr lang="es-ES" sz="1600" dirty="0" smtClean="0"/>
              <a:t>Mº Elena Bernal</a:t>
            </a:r>
          </a:p>
          <a:p>
            <a:r>
              <a:rPr lang="es-ES" sz="1600" dirty="0" smtClean="0"/>
              <a:t>Laura Abellán</a:t>
            </a:r>
          </a:p>
          <a:p>
            <a:r>
              <a:rPr lang="es-ES" sz="1600" dirty="0" smtClean="0"/>
              <a:t>Pedro José  Perea</a:t>
            </a:r>
            <a:endParaRPr lang="es-ES" sz="1600" dirty="0" smtClean="0"/>
          </a:p>
        </p:txBody>
      </p:sp>
      <p:sp>
        <p:nvSpPr>
          <p:cNvPr id="69" name="68 Rectángulo"/>
          <p:cNvSpPr/>
          <p:nvPr/>
        </p:nvSpPr>
        <p:spPr>
          <a:xfrm>
            <a:off x="6948264" y="3933056"/>
            <a:ext cx="1872208" cy="208823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/>
              <a:t>J</a:t>
            </a:r>
            <a:r>
              <a:rPr lang="es-ES" sz="1600" dirty="0" smtClean="0"/>
              <a:t>avier Carcelén</a:t>
            </a:r>
          </a:p>
          <a:p>
            <a:r>
              <a:rPr lang="es-ES" sz="1600" dirty="0" smtClean="0"/>
              <a:t>Adriano García</a:t>
            </a:r>
          </a:p>
          <a:p>
            <a:r>
              <a:rPr lang="es-ES" sz="1600" dirty="0" smtClean="0"/>
              <a:t>Álvaro Muñoz</a:t>
            </a:r>
          </a:p>
          <a:p>
            <a:r>
              <a:rPr lang="es-ES" sz="1600" dirty="0" smtClean="0"/>
              <a:t>Ana Díaz</a:t>
            </a:r>
          </a:p>
          <a:p>
            <a:r>
              <a:rPr lang="es-ES" sz="1600" dirty="0" smtClean="0"/>
              <a:t>Irene Abellán</a:t>
            </a:r>
          </a:p>
          <a:p>
            <a:r>
              <a:rPr lang="es-ES" sz="1600" dirty="0" smtClean="0"/>
              <a:t>Irene Marín</a:t>
            </a:r>
            <a:endParaRPr lang="es-ES" sz="1600" dirty="0"/>
          </a:p>
        </p:txBody>
      </p:sp>
      <p:sp>
        <p:nvSpPr>
          <p:cNvPr id="70" name="69 Rectángulo"/>
          <p:cNvSpPr/>
          <p:nvPr/>
        </p:nvSpPr>
        <p:spPr>
          <a:xfrm>
            <a:off x="3707904" y="3933056"/>
            <a:ext cx="1872208" cy="208823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 smtClean="0"/>
              <a:t>Jesús Sánchez</a:t>
            </a:r>
          </a:p>
          <a:p>
            <a:r>
              <a:rPr lang="es-ES" sz="1600" dirty="0" smtClean="0"/>
              <a:t>Gloria Begines</a:t>
            </a:r>
          </a:p>
          <a:p>
            <a:r>
              <a:rPr lang="es-ES" sz="1600" dirty="0" smtClean="0"/>
              <a:t>Teo Soriano</a:t>
            </a:r>
          </a:p>
          <a:p>
            <a:r>
              <a:rPr lang="es-ES" sz="1600" dirty="0" smtClean="0"/>
              <a:t>José Antonio Martínez</a:t>
            </a:r>
          </a:p>
          <a:p>
            <a:r>
              <a:rPr lang="es-ES" sz="1600" dirty="0" smtClean="0"/>
              <a:t>Virginia Martínez</a:t>
            </a:r>
          </a:p>
          <a:p>
            <a:r>
              <a:rPr lang="es-ES" sz="1600" dirty="0" smtClean="0"/>
              <a:t>Mauricio Jaya</a:t>
            </a:r>
          </a:p>
          <a:p>
            <a:r>
              <a:rPr lang="es-ES" sz="1600" dirty="0" smtClean="0"/>
              <a:t>Isa Mari Oma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CONSEJERIA_EDUCACION_Y_CULTURA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Alumno01</dc:creator>
  <cp:lastModifiedBy>Alumno01</cp:lastModifiedBy>
  <cp:revision>3</cp:revision>
  <dcterms:created xsi:type="dcterms:W3CDTF">2014-12-16T05:38:25Z</dcterms:created>
  <dcterms:modified xsi:type="dcterms:W3CDTF">2014-12-16T06:03:33Z</dcterms:modified>
</cp:coreProperties>
</file>