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91" r:id="rId3"/>
    <p:sldId id="288" r:id="rId4"/>
    <p:sldId id="289" r:id="rId5"/>
    <p:sldId id="283" r:id="rId6"/>
    <p:sldId id="286" r:id="rId7"/>
    <p:sldId id="314" r:id="rId8"/>
    <p:sldId id="302" r:id="rId9"/>
    <p:sldId id="316" r:id="rId10"/>
    <p:sldId id="304" r:id="rId11"/>
    <p:sldId id="336" r:id="rId12"/>
    <p:sldId id="319" r:id="rId13"/>
    <p:sldId id="315" r:id="rId14"/>
    <p:sldId id="330" r:id="rId15"/>
    <p:sldId id="318" r:id="rId16"/>
    <p:sldId id="331" r:id="rId17"/>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DB501"/>
    <a:srgbClr val="0D23F9"/>
    <a:srgbClr val="92D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BA0B43-B188-4EF9-8D7A-1524BF441E9F}" type="datetimeFigureOut">
              <a:rPr lang="es-ES"/>
              <a:pPr>
                <a:defRPr/>
              </a:pPr>
              <a:t>01/04/2015</a:t>
            </a:fld>
            <a:endParaRPr lang="es-ES" dirty="0"/>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BBEF9F3-BDEB-4908-A9A5-D23D2EF2DE5A}" type="slidenum">
              <a:rPr lang="es-ES"/>
              <a:pPr>
                <a:defRPr/>
              </a:pPr>
              <a:t>‹Nº›</a:t>
            </a:fld>
            <a:endParaRPr lang="es-E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006F03-3A75-4774-9970-44C06CD965B7}" type="datetimeFigureOut">
              <a:rPr lang="es-ES"/>
              <a:pPr>
                <a:defRPr/>
              </a:pPr>
              <a:t>01/04/2015</a:t>
            </a:fld>
            <a:endParaRPr lang="es-ES"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381A112-1584-4EA1-992F-4258E9E70A2F}"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9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11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12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4" name="13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5" name="14 Conector recto"/>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6" name="15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16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17 Elipse"/>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18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19 Elipse"/>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20 Elipse"/>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2286000" y="3124200"/>
            <a:ext cx="6172200" cy="1894362"/>
          </a:xfrm>
        </p:spPr>
        <p:txBody>
          <a:bodyPr/>
          <a:lstStyle>
            <a:lvl1pPr>
              <a:defRPr b="1"/>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2" name="27 Marcador de fecha"/>
          <p:cNvSpPr>
            <a:spLocks noGrp="1"/>
          </p:cNvSpPr>
          <p:nvPr>
            <p:ph type="dt" sz="half" idx="10"/>
          </p:nvPr>
        </p:nvSpPr>
        <p:spPr bwMode="auto">
          <a:xfrm rot="5400000">
            <a:off x="7764463" y="1174750"/>
            <a:ext cx="2286000" cy="381000"/>
          </a:xfrm>
        </p:spPr>
        <p:txBody>
          <a:bodyPr/>
          <a:lstStyle>
            <a:lvl1pPr>
              <a:defRPr/>
            </a:lvl1pPr>
          </a:lstStyle>
          <a:p>
            <a:pPr>
              <a:defRPr/>
            </a:pPr>
            <a:fld id="{8801E462-9C56-4290-B4E5-862F94951FAB}" type="datetimeFigureOut">
              <a:rPr lang="es-ES"/>
              <a:pPr>
                <a:defRPr/>
              </a:pPr>
              <a:t>01/04/2015</a:t>
            </a:fld>
            <a:endParaRPr lang="es-ES" dirty="0"/>
          </a:p>
        </p:txBody>
      </p:sp>
      <p:sp>
        <p:nvSpPr>
          <p:cNvPr id="23" name="16 Marcador de pie de página"/>
          <p:cNvSpPr>
            <a:spLocks noGrp="1"/>
          </p:cNvSpPr>
          <p:nvPr>
            <p:ph type="ftr" sz="quarter" idx="11"/>
          </p:nvPr>
        </p:nvSpPr>
        <p:spPr bwMode="auto">
          <a:xfrm rot="5400000">
            <a:off x="7077076" y="4181475"/>
            <a:ext cx="3657600" cy="384175"/>
          </a:xfrm>
        </p:spPr>
        <p:txBody>
          <a:bodyPr/>
          <a:lstStyle>
            <a:lvl1pPr>
              <a:defRPr/>
            </a:lvl1pPr>
          </a:lstStyle>
          <a:p>
            <a:pPr>
              <a:defRPr/>
            </a:pPr>
            <a:endParaRPr lang="es-ES"/>
          </a:p>
        </p:txBody>
      </p:sp>
      <p:sp>
        <p:nvSpPr>
          <p:cNvPr id="24" name="28 Marcador de número de diapositiva"/>
          <p:cNvSpPr>
            <a:spLocks noGrp="1"/>
          </p:cNvSpPr>
          <p:nvPr>
            <p:ph type="sldNum" sz="quarter" idx="12"/>
          </p:nvPr>
        </p:nvSpPr>
        <p:spPr bwMode="auto">
          <a:xfrm>
            <a:off x="1325563" y="4929188"/>
            <a:ext cx="609600" cy="517525"/>
          </a:xfrm>
        </p:spPr>
        <p:txBody>
          <a:bodyPr/>
          <a:lstStyle>
            <a:lvl1pPr>
              <a:defRPr/>
            </a:lvl1pPr>
          </a:lstStyle>
          <a:p>
            <a:pPr>
              <a:defRPr/>
            </a:pPr>
            <a:fld id="{196E4DCA-A0BA-44F5-8883-D9EAF9B471D0}" type="slidenum">
              <a:rPr lang="es-ES"/>
              <a:pPr>
                <a:defRPr/>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2A361DB3-E560-418D-8011-86F4272C7867}" type="datetimeFigureOut">
              <a:rPr lang="es-ES"/>
              <a:pPr>
                <a:defRPr/>
              </a:pPr>
              <a:t>01/04/2015</a:t>
            </a:fld>
            <a:endParaRPr lang="es-ES" dirty="0"/>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28CBE617-417F-486B-A625-EAA583C4B349}"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AFFE37AA-A181-4629-A67C-FF313A93EA27}" type="datetimeFigureOut">
              <a:rPr lang="es-ES"/>
              <a:pPr>
                <a:defRPr/>
              </a:pPr>
              <a:t>01/04/2015</a:t>
            </a:fld>
            <a:endParaRPr lang="es-ES" dirty="0"/>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34D000BD-B1A3-4997-B866-CC389C8DF1AA}"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6 Marcador de fecha"/>
          <p:cNvSpPr>
            <a:spLocks noGrp="1"/>
          </p:cNvSpPr>
          <p:nvPr>
            <p:ph type="dt" sz="half" idx="10"/>
          </p:nvPr>
        </p:nvSpPr>
        <p:spPr/>
        <p:txBody>
          <a:bodyPr rtlCol="0"/>
          <a:lstStyle>
            <a:lvl1pPr>
              <a:defRPr/>
            </a:lvl1pPr>
          </a:lstStyle>
          <a:p>
            <a:pPr>
              <a:defRPr/>
            </a:pPr>
            <a:fld id="{D2C1E390-8FCC-4441-85FF-936D21AF50A8}" type="datetimeFigureOut">
              <a:rPr lang="es-ES"/>
              <a:pPr>
                <a:defRPr/>
              </a:pPr>
              <a:t>01/04/2015</a:t>
            </a:fld>
            <a:endParaRPr lang="es-ES" dirty="0"/>
          </a:p>
        </p:txBody>
      </p:sp>
      <p:sp>
        <p:nvSpPr>
          <p:cNvPr id="5" name="8 Marcador de número de diapositiva"/>
          <p:cNvSpPr>
            <a:spLocks noGrp="1"/>
          </p:cNvSpPr>
          <p:nvPr>
            <p:ph type="sldNum" sz="quarter" idx="11"/>
          </p:nvPr>
        </p:nvSpPr>
        <p:spPr/>
        <p:txBody>
          <a:bodyPr rtlCol="0"/>
          <a:lstStyle>
            <a:lvl1pPr>
              <a:defRPr/>
            </a:lvl1pPr>
          </a:lstStyle>
          <a:p>
            <a:pPr>
              <a:defRPr/>
            </a:pPr>
            <a:fld id="{D5A93B15-0095-471C-B0C7-596BCFAA133F}" type="slidenum">
              <a:rPr lang="es-ES"/>
              <a:pPr>
                <a:defRPr/>
              </a:pPr>
              <a:t>‹Nº›</a:t>
            </a:fld>
            <a:endParaRPr lang="es-ES" dirty="0"/>
          </a:p>
        </p:txBody>
      </p:sp>
      <p:sp>
        <p:nvSpPr>
          <p:cNvPr id="6" name="9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8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9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11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12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3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4 Elipse"/>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15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16 Elipse"/>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17 Elipse"/>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18 Conector recto"/>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0" name="3 Marcador de fecha"/>
          <p:cNvSpPr>
            <a:spLocks noGrp="1"/>
          </p:cNvSpPr>
          <p:nvPr>
            <p:ph type="dt" sz="half" idx="10"/>
          </p:nvPr>
        </p:nvSpPr>
        <p:spPr bwMode="auto">
          <a:xfrm rot="5400000">
            <a:off x="7762875" y="1169988"/>
            <a:ext cx="2286000" cy="381000"/>
          </a:xfrm>
        </p:spPr>
        <p:txBody>
          <a:bodyPr/>
          <a:lstStyle>
            <a:lvl1pPr>
              <a:defRPr/>
            </a:lvl1pPr>
          </a:lstStyle>
          <a:p>
            <a:pPr>
              <a:defRPr/>
            </a:pPr>
            <a:fld id="{E39ED44D-C91F-4C24-BF2B-D0B5B1B7E88C}" type="datetimeFigureOut">
              <a:rPr lang="es-ES"/>
              <a:pPr>
                <a:defRPr/>
              </a:pPr>
              <a:t>01/04/2015</a:t>
            </a:fld>
            <a:endParaRPr lang="es-ES" dirty="0"/>
          </a:p>
        </p:txBody>
      </p:sp>
      <p:sp>
        <p:nvSpPr>
          <p:cNvPr id="21" name="4 Marcador de pie de página"/>
          <p:cNvSpPr>
            <a:spLocks noGrp="1"/>
          </p:cNvSpPr>
          <p:nvPr>
            <p:ph type="ftr" sz="quarter" idx="11"/>
          </p:nvPr>
        </p:nvSpPr>
        <p:spPr bwMode="auto">
          <a:xfrm rot="5400000">
            <a:off x="7077076" y="4178300"/>
            <a:ext cx="3657600" cy="384175"/>
          </a:xfrm>
        </p:spPr>
        <p:txBody>
          <a:bodyPr/>
          <a:lstStyle>
            <a:lvl1pPr>
              <a:defRPr/>
            </a:lvl1pPr>
          </a:lstStyle>
          <a:p>
            <a:pPr>
              <a:defRPr/>
            </a:pPr>
            <a:endParaRPr lang="es-ES"/>
          </a:p>
        </p:txBody>
      </p:sp>
      <p:sp>
        <p:nvSpPr>
          <p:cNvPr id="22" name="5 Marcador de número de diapositiva"/>
          <p:cNvSpPr>
            <a:spLocks noGrp="1"/>
          </p:cNvSpPr>
          <p:nvPr>
            <p:ph type="sldNum" sz="quarter" idx="12"/>
          </p:nvPr>
        </p:nvSpPr>
        <p:spPr bwMode="auto">
          <a:xfrm>
            <a:off x="1339850" y="4929188"/>
            <a:ext cx="609600" cy="517525"/>
          </a:xfrm>
        </p:spPr>
        <p:txBody>
          <a:bodyPr/>
          <a:lstStyle>
            <a:lvl1pPr>
              <a:defRPr/>
            </a:lvl1pPr>
          </a:lstStyle>
          <a:p>
            <a:pPr>
              <a:defRPr/>
            </a:pPr>
            <a:fld id="{9596D510-6C0F-40DA-BC7F-881F4A4477A3}"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270248"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510BF7E9-7E01-4AA2-BC55-4A056808D782}" type="datetimeFigureOut">
              <a:rPr lang="es-ES"/>
              <a:pPr>
                <a:defRPr/>
              </a:pPr>
              <a:t>01/04/2015</a:t>
            </a:fld>
            <a:endParaRPr lang="es-ES" dirty="0"/>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4FF1EF57-9BF4-49F2-A0E3-53DDF16E31A6}"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13 Marcador de fecha"/>
          <p:cNvSpPr>
            <a:spLocks noGrp="1"/>
          </p:cNvSpPr>
          <p:nvPr>
            <p:ph type="dt" sz="half" idx="10"/>
          </p:nvPr>
        </p:nvSpPr>
        <p:spPr/>
        <p:txBody>
          <a:bodyPr/>
          <a:lstStyle>
            <a:lvl1pPr>
              <a:defRPr/>
            </a:lvl1pPr>
          </a:lstStyle>
          <a:p>
            <a:pPr>
              <a:defRPr/>
            </a:pPr>
            <a:fld id="{E24A00C2-E505-4BC7-B0B7-E67AFDC5A8AC}" type="datetimeFigureOut">
              <a:rPr lang="es-ES"/>
              <a:pPr>
                <a:defRPr/>
              </a:pPr>
              <a:t>01/04/2015</a:t>
            </a:fld>
            <a:endParaRPr lang="es-ES" dirty="0"/>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0831AECA-4888-4451-BEC8-9C74D938F8EB}"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5 Marcador de fecha"/>
          <p:cNvSpPr>
            <a:spLocks noGrp="1"/>
          </p:cNvSpPr>
          <p:nvPr>
            <p:ph type="dt" sz="half" idx="10"/>
          </p:nvPr>
        </p:nvSpPr>
        <p:spPr/>
        <p:txBody>
          <a:bodyPr rtlCol="0"/>
          <a:lstStyle>
            <a:lvl1pPr>
              <a:defRPr/>
            </a:lvl1pPr>
          </a:lstStyle>
          <a:p>
            <a:pPr>
              <a:defRPr/>
            </a:pPr>
            <a:fld id="{B40156CD-C94B-4147-B5EF-A9B429E39E2C}" type="datetimeFigureOut">
              <a:rPr lang="es-ES"/>
              <a:pPr>
                <a:defRPr/>
              </a:pPr>
              <a:t>01/04/2015</a:t>
            </a:fld>
            <a:endParaRPr lang="es-ES" dirty="0"/>
          </a:p>
        </p:txBody>
      </p:sp>
      <p:sp>
        <p:nvSpPr>
          <p:cNvPr id="4" name="6 Marcador de número de diapositiva"/>
          <p:cNvSpPr>
            <a:spLocks noGrp="1"/>
          </p:cNvSpPr>
          <p:nvPr>
            <p:ph type="sldNum" sz="quarter" idx="11"/>
          </p:nvPr>
        </p:nvSpPr>
        <p:spPr/>
        <p:txBody>
          <a:bodyPr rtlCol="0"/>
          <a:lstStyle>
            <a:lvl1pPr>
              <a:defRPr/>
            </a:lvl1pPr>
          </a:lstStyle>
          <a:p>
            <a:pPr>
              <a:defRPr/>
            </a:pPr>
            <a:fld id="{BFF56A77-46A3-4A73-9C9E-1CC8333493A7}" type="slidenum">
              <a:rPr lang="es-ES"/>
              <a:pPr>
                <a:defRPr/>
              </a:pPr>
              <a:t>‹Nº›</a:t>
            </a:fld>
            <a:endParaRPr lang="es-ES" dirty="0"/>
          </a:p>
        </p:txBody>
      </p:sp>
      <p:sp>
        <p:nvSpPr>
          <p:cNvPr id="5" name="7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52D2D410-D129-4E15-9B93-0FDF970028E0}" type="datetimeFigureOut">
              <a:rPr lang="es-ES"/>
              <a:pPr>
                <a:defRPr/>
              </a:pPr>
              <a:t>01/04/2015</a:t>
            </a:fld>
            <a:endParaRPr lang="es-ES" dirty="0"/>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B91B547E-EB95-41E0-A603-742456991160}"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5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6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7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8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9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Título"/>
          <p:cNvSpPr>
            <a:spLocks noGrp="1"/>
          </p:cNvSpPr>
          <p:nvPr>
            <p:ph type="title"/>
          </p:nvPr>
        </p:nvSpPr>
        <p:spPr>
          <a:xfrm rot="5400000">
            <a:off x="3371850" y="3200400"/>
            <a:ext cx="6309360" cy="457200"/>
          </a:xfrm>
        </p:spPr>
        <p:txBody>
          <a:bodyPr/>
          <a:lstStyle>
            <a:lvl1pPr algn="l">
              <a:buNone/>
              <a:defRPr sz="2000" b="1" cap="sm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8" name="17 Marcador de contenido"/>
          <p:cNvSpPr>
            <a:spLocks noGrp="1"/>
          </p:cNvSpPr>
          <p:nvPr>
            <p:ph sz="quarter" idx="1"/>
          </p:nvPr>
        </p:nvSpPr>
        <p:spPr>
          <a:xfrm>
            <a:off x="304800" y="274320"/>
            <a:ext cx="5638800" cy="6327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20 Marcador de fecha"/>
          <p:cNvSpPr>
            <a:spLocks noGrp="1"/>
          </p:cNvSpPr>
          <p:nvPr>
            <p:ph type="dt" sz="half" idx="10"/>
          </p:nvPr>
        </p:nvSpPr>
        <p:spPr/>
        <p:txBody>
          <a:bodyPr rtlCol="0"/>
          <a:lstStyle>
            <a:lvl1pPr>
              <a:defRPr/>
            </a:lvl1pPr>
          </a:lstStyle>
          <a:p>
            <a:pPr>
              <a:defRPr/>
            </a:pPr>
            <a:fld id="{CFABAC1D-571A-456C-A00F-6F0F6E4018E7}" type="datetimeFigureOut">
              <a:rPr lang="es-ES"/>
              <a:pPr>
                <a:defRPr/>
              </a:pPr>
              <a:t>01/04/2015</a:t>
            </a:fld>
            <a:endParaRPr lang="es-ES" dirty="0"/>
          </a:p>
        </p:txBody>
      </p:sp>
      <p:sp>
        <p:nvSpPr>
          <p:cNvPr id="13" name="21 Marcador de número de diapositiva"/>
          <p:cNvSpPr>
            <a:spLocks noGrp="1"/>
          </p:cNvSpPr>
          <p:nvPr>
            <p:ph type="sldNum" sz="quarter" idx="11"/>
          </p:nvPr>
        </p:nvSpPr>
        <p:spPr/>
        <p:txBody>
          <a:bodyPr rtlCol="0"/>
          <a:lstStyle>
            <a:lvl1pPr>
              <a:defRPr/>
            </a:lvl1pPr>
          </a:lstStyle>
          <a:p>
            <a:pPr>
              <a:defRPr/>
            </a:pPr>
            <a:fld id="{421D77F6-80CE-46E2-84CC-31A54D29057C}" type="slidenum">
              <a:rPr lang="es-ES"/>
              <a:pPr>
                <a:defRPr/>
              </a:pPr>
              <a:t>‹Nº›</a:t>
            </a:fld>
            <a:endParaRPr lang="es-ES" dirty="0"/>
          </a:p>
        </p:txBody>
      </p:sp>
      <p:sp>
        <p:nvSpPr>
          <p:cNvPr id="14" name="22 Marcador de pie de página"/>
          <p:cNvSpPr>
            <a:spLocks noGrp="1"/>
          </p:cNvSpPr>
          <p:nvPr>
            <p:ph type="ftr" sz="quarter" idx="12"/>
          </p:nvPr>
        </p:nvSpPr>
        <p:spPr/>
        <p:txBody>
          <a:bodyPr rtlCol="0"/>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5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7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8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9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Título"/>
          <p:cNvSpPr>
            <a:spLocks noGrp="1"/>
          </p:cNvSpPr>
          <p:nvPr>
            <p:ph type="title"/>
          </p:nvPr>
        </p:nvSpPr>
        <p:spPr>
          <a:xfrm rot="5400000">
            <a:off x="3350133" y="3200400"/>
            <a:ext cx="6309360" cy="457200"/>
          </a:xfrm>
        </p:spPr>
        <p:txBody>
          <a:bodyPr/>
          <a:lstStyle>
            <a:lvl1pPr algn="l">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2" name="16 Marcador de fecha"/>
          <p:cNvSpPr>
            <a:spLocks noGrp="1"/>
          </p:cNvSpPr>
          <p:nvPr>
            <p:ph type="dt" sz="half" idx="10"/>
          </p:nvPr>
        </p:nvSpPr>
        <p:spPr/>
        <p:txBody>
          <a:bodyPr rtlCol="0"/>
          <a:lstStyle>
            <a:lvl1pPr>
              <a:defRPr/>
            </a:lvl1pPr>
          </a:lstStyle>
          <a:p>
            <a:pPr>
              <a:defRPr/>
            </a:pPr>
            <a:fld id="{D902C1C2-5266-4C6B-BD00-2B8C46D2A03D}" type="datetimeFigureOut">
              <a:rPr lang="es-ES"/>
              <a:pPr>
                <a:defRPr/>
              </a:pPr>
              <a:t>01/04/2015</a:t>
            </a:fld>
            <a:endParaRPr lang="es-ES" dirty="0"/>
          </a:p>
        </p:txBody>
      </p:sp>
      <p:sp>
        <p:nvSpPr>
          <p:cNvPr id="13" name="17 Marcador de número de diapositiva"/>
          <p:cNvSpPr>
            <a:spLocks noGrp="1"/>
          </p:cNvSpPr>
          <p:nvPr>
            <p:ph type="sldNum" sz="quarter" idx="11"/>
          </p:nvPr>
        </p:nvSpPr>
        <p:spPr/>
        <p:txBody>
          <a:bodyPr rtlCol="0"/>
          <a:lstStyle>
            <a:lvl1pPr>
              <a:defRPr/>
            </a:lvl1pPr>
          </a:lstStyle>
          <a:p>
            <a:pPr>
              <a:defRPr/>
            </a:pPr>
            <a:fld id="{A0FA3DF9-C8E1-4E98-A88C-470C17886E83}" type="slidenum">
              <a:rPr lang="es-ES"/>
              <a:pPr>
                <a:defRPr/>
              </a:pPr>
              <a:t>‹Nº›</a:t>
            </a:fld>
            <a:endParaRPr lang="es-ES" dirty="0"/>
          </a:p>
        </p:txBody>
      </p:sp>
      <p:sp>
        <p:nvSpPr>
          <p:cNvPr id="14" name="20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lang="es-ES" smtClean="0"/>
              <a:t>Haga clic para modificar el estilo de título del patrón</a:t>
            </a:r>
            <a:endParaRPr lang="en-US"/>
          </a:p>
        </p:txBody>
      </p:sp>
      <p:sp>
        <p:nvSpPr>
          <p:cNvPr id="1028" name="12 Marcador de texto"/>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8D3B1C53-A14C-43D6-8580-11044D85E423}" type="datetimeFigureOut">
              <a:rPr lang="es-ES"/>
              <a:pPr>
                <a:defRPr/>
              </a:pPr>
              <a:t>01/04/2015</a:t>
            </a:fld>
            <a:endParaRPr lang="es-ES" dirty="0"/>
          </a:p>
        </p:txBody>
      </p:sp>
      <p:sp>
        <p:nvSpPr>
          <p:cNvPr id="3" name="2 Marcador de pie de página"/>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11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Marcador de número de diapositiva"/>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38F1F3E6-13DF-4E9D-B4E4-5A294C76ED56}"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14" r:id="rId4"/>
    <p:sldLayoutId id="2147483815" r:id="rId5"/>
    <p:sldLayoutId id="2147483822" r:id="rId6"/>
    <p:sldLayoutId id="2147483816" r:id="rId7"/>
    <p:sldLayoutId id="2147483823" r:id="rId8"/>
    <p:sldLayoutId id="2147483824" r:id="rId9"/>
    <p:sldLayoutId id="2147483817" r:id="rId10"/>
    <p:sldLayoutId id="2147483818"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FB833"/>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0E5AF"/>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92275" y="5589588"/>
            <a:ext cx="7451725" cy="749300"/>
          </a:xfrm>
        </p:spPr>
        <p:txBody>
          <a:bodyPr>
            <a:noAutofit/>
          </a:bodyPr>
          <a:lstStyle/>
          <a:p>
            <a:pPr algn="ctr" eaLnBrk="1" fontAlgn="auto" hangingPunct="1">
              <a:spcAft>
                <a:spcPts val="0"/>
              </a:spcAft>
              <a:defRPr/>
            </a:pPr>
            <a:r>
              <a:rPr lang="es-ES" sz="5000" dirty="0" err="1" smtClean="0">
                <a:solidFill>
                  <a:srgbClr val="92D050"/>
                </a:solidFill>
                <a:latin typeface="Broadway" pitchFamily="82" charset="0"/>
              </a:rPr>
              <a:t>Rialfacer</a:t>
            </a:r>
            <a:r>
              <a:rPr lang="es-ES" sz="5000" dirty="0" smtClean="0">
                <a:solidFill>
                  <a:srgbClr val="92D050"/>
                </a:solidFill>
                <a:latin typeface="Broadway" pitchFamily="82" charset="0"/>
              </a:rPr>
              <a:t>, s.coop</a:t>
            </a:r>
            <a:endParaRPr lang="es-ES" sz="5000" dirty="0">
              <a:solidFill>
                <a:srgbClr val="FF0000"/>
              </a:solidFill>
              <a:latin typeface="Broadway" pitchFamily="82" charset="0"/>
            </a:endParaRPr>
          </a:p>
        </p:txBody>
      </p:sp>
      <p:pic>
        <p:nvPicPr>
          <p:cNvPr id="8195" name="Picture 2" descr="F:\logotipo bueno.jpg"/>
          <p:cNvPicPr>
            <a:picLocks noChangeAspect="1" noChangeArrowheads="1"/>
          </p:cNvPicPr>
          <p:nvPr/>
        </p:nvPicPr>
        <p:blipFill>
          <a:blip r:embed="rId2" cstate="print"/>
          <a:srcRect/>
          <a:stretch>
            <a:fillRect/>
          </a:stretch>
        </p:blipFill>
        <p:spPr bwMode="auto">
          <a:xfrm>
            <a:off x="2705100" y="1304925"/>
            <a:ext cx="5843588" cy="4211638"/>
          </a:xfrm>
          <a:prstGeom prst="rect">
            <a:avLst/>
          </a:prstGeom>
          <a:noFill/>
          <a:ln w="9525">
            <a:noFill/>
            <a:miter lim="800000"/>
            <a:headEnd/>
            <a:tailEnd/>
          </a:ln>
        </p:spPr>
      </p:pic>
      <p:sp>
        <p:nvSpPr>
          <p:cNvPr id="4" name="1 Título"/>
          <p:cNvSpPr txBox="1">
            <a:spLocks/>
          </p:cNvSpPr>
          <p:nvPr/>
        </p:nvSpPr>
        <p:spPr>
          <a:xfrm>
            <a:off x="34925" y="0"/>
            <a:ext cx="8929688" cy="1557338"/>
          </a:xfrm>
          <a:prstGeom prst="rect">
            <a:avLst/>
          </a:prstGeom>
        </p:spPr>
        <p:txBody>
          <a:bodyPr anchor="b"/>
          <a:lstStyle/>
          <a:p>
            <a:pPr algn="ctr" fontAlgn="auto">
              <a:spcAft>
                <a:spcPts val="0"/>
              </a:spcAft>
              <a:defRPr/>
            </a:pPr>
            <a:endParaRPr lang="es-ES" sz="5000" cap="small" dirty="0">
              <a:solidFill>
                <a:srgbClr val="92D050"/>
              </a:solidFill>
              <a:latin typeface="Broadway" pitchFamily="82" charset="0"/>
              <a:ea typeface="+mj-ea"/>
              <a:cs typeface="+mj-cs"/>
            </a:endParaRPr>
          </a:p>
          <a:p>
            <a:pPr algn="ctr" fontAlgn="auto">
              <a:spcAft>
                <a:spcPts val="0"/>
              </a:spcAft>
              <a:defRPr/>
            </a:pPr>
            <a:r>
              <a:rPr lang="es-ES" sz="5900" cap="small" dirty="0">
                <a:solidFill>
                  <a:srgbClr val="92D050"/>
                </a:solidFill>
                <a:latin typeface="Broadway" pitchFamily="82" charset="0"/>
                <a:ea typeface="+mj-ea"/>
                <a:cs typeface="+mj-cs"/>
              </a:rPr>
              <a:t>Catálogo de productos</a:t>
            </a:r>
            <a:endParaRPr lang="es-ES" sz="5900" cap="small" dirty="0">
              <a:solidFill>
                <a:srgbClr val="FF0000"/>
              </a:solidFill>
              <a:latin typeface="Broadway" pitchFamily="82"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68313" y="692150"/>
            <a:ext cx="7642225" cy="708025"/>
          </a:xfrm>
        </p:spPr>
        <p:txBody>
          <a:bodyPr wrap="square">
            <a:spAutoFit/>
          </a:bodyPr>
          <a:lstStyle/>
          <a:p>
            <a:pPr algn="ctr">
              <a:defRPr/>
            </a:pP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P</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e</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n</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d</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i</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e</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n</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t</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s y </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a</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n</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i</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ll</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o</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s</a:t>
            </a:r>
            <a:endParaRPr lang="es-ES" sz="4000" dirty="0"/>
          </a:p>
        </p:txBody>
      </p:sp>
      <p:sp>
        <p:nvSpPr>
          <p:cNvPr id="19459" name="2 Marcador de contenido"/>
          <p:cNvSpPr>
            <a:spLocks noGrp="1"/>
          </p:cNvSpPr>
          <p:nvPr>
            <p:ph sz="quarter" idx="1"/>
          </p:nvPr>
        </p:nvSpPr>
        <p:spPr>
          <a:xfrm>
            <a:off x="457200" y="1600200"/>
            <a:ext cx="7467600" cy="4873625"/>
          </a:xfrm>
        </p:spPr>
        <p:txBody>
          <a:bodyPr/>
          <a:lstStyle/>
          <a:p>
            <a:endParaRPr lang="es-ES" dirty="0" smtClean="0"/>
          </a:p>
          <a:p>
            <a:endParaRPr lang="es-ES" dirty="0" smtClean="0"/>
          </a:p>
          <a:p>
            <a:endParaRPr lang="es-ES" dirty="0" smtClean="0"/>
          </a:p>
          <a:p>
            <a:endParaRPr lang="es-ES" dirty="0" smtClean="0"/>
          </a:p>
          <a:p>
            <a:endParaRPr lang="es-ES" dirty="0" smtClean="0"/>
          </a:p>
          <a:p>
            <a:endParaRPr lang="es-ES" dirty="0" smtClean="0"/>
          </a:p>
          <a:p>
            <a:pPr>
              <a:buFont typeface="Wingdings" pitchFamily="2" charset="2"/>
              <a:buNone/>
            </a:pPr>
            <a:endParaRPr lang="es-ES" dirty="0" smtClean="0"/>
          </a:p>
          <a:p>
            <a:pPr>
              <a:buFont typeface="Wingdings" pitchFamily="2" charset="2"/>
              <a:buNone/>
            </a:pPr>
            <a:endParaRPr lang="es-ES" dirty="0" smtClean="0"/>
          </a:p>
          <a:p>
            <a:pPr>
              <a:buFont typeface="Wingdings" pitchFamily="2" charset="2"/>
              <a:buNone/>
            </a:pPr>
            <a:endParaRPr lang="es-ES" dirty="0" smtClean="0"/>
          </a:p>
          <a:p>
            <a:pPr>
              <a:buFont typeface="Wingdings" pitchFamily="2" charset="2"/>
              <a:buNone/>
            </a:pPr>
            <a:endParaRPr lang="es-ES" dirty="0" smtClean="0"/>
          </a:p>
        </p:txBody>
      </p:sp>
      <p:sp>
        <p:nvSpPr>
          <p:cNvPr id="5" name="4 Llamada ovalada"/>
          <p:cNvSpPr/>
          <p:nvPr/>
        </p:nvSpPr>
        <p:spPr>
          <a:xfrm>
            <a:off x="827584" y="5013176"/>
            <a:ext cx="7776864" cy="1655912"/>
          </a:xfrm>
          <a:prstGeom prst="wedgeEllipseCallout">
            <a:avLst>
              <a:gd name="adj1" fmla="val -11920"/>
              <a:gd name="adj2" fmla="val -71919"/>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800" b="1" dirty="0" smtClean="0">
                <a:solidFill>
                  <a:srgbClr val="FDB501"/>
                </a:solidFill>
              </a:rPr>
              <a:t>Ref. 009 Pendientes </a:t>
            </a:r>
            <a:r>
              <a:rPr lang="es-ES" sz="2800" b="1" dirty="0" smtClean="0">
                <a:solidFill>
                  <a:srgbClr val="FDB501"/>
                </a:solidFill>
              </a:rPr>
              <a:t>a 2,10 €</a:t>
            </a:r>
          </a:p>
          <a:p>
            <a:pPr algn="ctr" fontAlgn="auto">
              <a:spcBef>
                <a:spcPts val="0"/>
              </a:spcBef>
              <a:spcAft>
                <a:spcPts val="0"/>
              </a:spcAft>
              <a:defRPr/>
            </a:pPr>
            <a:r>
              <a:rPr lang="es-ES" sz="2800" b="1" dirty="0" smtClean="0">
                <a:solidFill>
                  <a:srgbClr val="FDB501"/>
                </a:solidFill>
              </a:rPr>
              <a:t>Ref. 010 Anillos </a:t>
            </a:r>
            <a:r>
              <a:rPr lang="es-ES" sz="2800" b="1" dirty="0" smtClean="0">
                <a:solidFill>
                  <a:srgbClr val="FDB501"/>
                </a:solidFill>
              </a:rPr>
              <a:t>a 3 </a:t>
            </a:r>
            <a:r>
              <a:rPr lang="es-ES" sz="2800" b="1" dirty="0">
                <a:solidFill>
                  <a:srgbClr val="FDB501"/>
                </a:solidFill>
              </a:rPr>
              <a:t>€</a:t>
            </a:r>
          </a:p>
        </p:txBody>
      </p:sp>
      <p:pic>
        <p:nvPicPr>
          <p:cNvPr id="19463" name="Picture 4" descr="banner_artesania"/>
          <p:cNvPicPr>
            <a:picLocks noChangeAspect="1" noChangeArrowheads="1"/>
          </p:cNvPicPr>
          <p:nvPr/>
        </p:nvPicPr>
        <p:blipFill>
          <a:blip r:embed="rId2" cstate="print"/>
          <a:srcRect/>
          <a:stretch>
            <a:fillRect/>
          </a:stretch>
        </p:blipFill>
        <p:spPr bwMode="auto">
          <a:xfrm>
            <a:off x="8243888" y="404813"/>
            <a:ext cx="642937" cy="1152525"/>
          </a:xfrm>
          <a:prstGeom prst="rect">
            <a:avLst/>
          </a:prstGeom>
          <a:noFill/>
          <a:ln w="9525">
            <a:noFill/>
            <a:miter lim="800000"/>
            <a:headEnd/>
            <a:tailEnd/>
          </a:ln>
        </p:spPr>
      </p:pic>
      <p:pic>
        <p:nvPicPr>
          <p:cNvPr id="9" name="Picture 6" descr="ARPS_Pendientes"/>
          <p:cNvPicPr>
            <a:picLocks noChangeAspect="1" noChangeArrowheads="1"/>
          </p:cNvPicPr>
          <p:nvPr/>
        </p:nvPicPr>
        <p:blipFill>
          <a:blip r:embed="rId3" cstate="print"/>
          <a:srcRect/>
          <a:stretch>
            <a:fillRect/>
          </a:stretch>
        </p:blipFill>
        <p:spPr bwMode="auto">
          <a:xfrm>
            <a:off x="755576" y="1484784"/>
            <a:ext cx="3179763" cy="2386013"/>
          </a:xfrm>
          <a:prstGeom prst="roundRect">
            <a:avLst/>
          </a:prstGeom>
          <a:noFill/>
          <a:ln w="38100">
            <a:solidFill>
              <a:srgbClr val="0D23F9"/>
            </a:solidFill>
            <a:miter lim="800000"/>
            <a:headEnd/>
            <a:tailEnd/>
          </a:ln>
        </p:spPr>
      </p:pic>
      <p:pic>
        <p:nvPicPr>
          <p:cNvPr id="10" name="Picture 7" descr="ARPS_anillos_p"/>
          <p:cNvPicPr>
            <a:picLocks noChangeAspect="1" noChangeArrowheads="1"/>
          </p:cNvPicPr>
          <p:nvPr/>
        </p:nvPicPr>
        <p:blipFill>
          <a:blip r:embed="rId4" cstate="print"/>
          <a:srcRect/>
          <a:stretch>
            <a:fillRect/>
          </a:stretch>
        </p:blipFill>
        <p:spPr bwMode="auto">
          <a:xfrm>
            <a:off x="4788024" y="2348880"/>
            <a:ext cx="3387725" cy="2538412"/>
          </a:xfrm>
          <a:prstGeom prst="roundRect">
            <a:avLst/>
          </a:prstGeom>
          <a:ln w="38100">
            <a:solidFill>
              <a:srgbClr val="0D23F9"/>
            </a:solidFill>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P</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u</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s</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a </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d</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e </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c</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u</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o</a:t>
            </a:r>
            <a:endParaRPr lang="es-ES" sz="4000" b="1" dirty="0">
              <a:solidFill>
                <a:srgbClr val="FDB501"/>
              </a:solidFill>
              <a:effectLst>
                <a:outerShdw blurRad="38100" dist="25400" dir="5400000" algn="tl" rotWithShape="0">
                  <a:srgbClr val="000000">
                    <a:alpha val="43000"/>
                  </a:srgbClr>
                </a:outerShdw>
              </a:effectLst>
              <a:latin typeface="Broadway" pitchFamily="82" charset="0"/>
            </a:endParaRPr>
          </a:p>
        </p:txBody>
      </p:sp>
      <p:sp>
        <p:nvSpPr>
          <p:cNvPr id="21507" name="2 Subtítulo"/>
          <p:cNvSpPr>
            <a:spLocks noGrp="1"/>
          </p:cNvSpPr>
          <p:nvPr>
            <p:ph type="subTitle" idx="4294967295"/>
          </p:nvPr>
        </p:nvSpPr>
        <p:spPr>
          <a:xfrm>
            <a:off x="5652120" y="1628800"/>
            <a:ext cx="3311525" cy="360660"/>
          </a:xfrm>
        </p:spPr>
        <p:txBody>
          <a:bodyPr lIns="0" rIns="18288"/>
          <a:lstStyle/>
          <a:p>
            <a:pPr marL="0" indent="0" algn="r" eaLnBrk="1" hangingPunct="1">
              <a:buFont typeface="Wingdings 2" pitchFamily="18" charset="2"/>
              <a:buNone/>
            </a:pPr>
            <a:r>
              <a:rPr lang="es-ES" b="1" dirty="0" smtClean="0">
                <a:latin typeface="Arial" charset="0"/>
                <a:cs typeface="Arial" charset="0"/>
              </a:rPr>
              <a:t>Ref:011</a:t>
            </a:r>
            <a:endParaRPr lang="es-ES" b="1" dirty="0" smtClean="0">
              <a:latin typeface="Arial" charset="0"/>
              <a:cs typeface="Arial" charset="0"/>
            </a:endParaRPr>
          </a:p>
          <a:p>
            <a:pPr marL="0" indent="0" eaLnBrk="1" hangingPunct="1">
              <a:buFont typeface="Wingdings 2" pitchFamily="18" charset="2"/>
              <a:buNone/>
            </a:pPr>
            <a:endParaRPr lang="es-ES" dirty="0" smtClean="0">
              <a:latin typeface="Arial Rounded MT Bold" pitchFamily="34" charset="0"/>
            </a:endParaRPr>
          </a:p>
        </p:txBody>
      </p:sp>
      <p:pic>
        <p:nvPicPr>
          <p:cNvPr id="21508" name="Picture 4" descr="banner_artesania"/>
          <p:cNvPicPr>
            <a:picLocks noChangeAspect="1" noChangeArrowheads="1"/>
          </p:cNvPicPr>
          <p:nvPr/>
        </p:nvPicPr>
        <p:blipFill>
          <a:blip r:embed="rId2" cstate="print"/>
          <a:srcRect/>
          <a:stretch>
            <a:fillRect/>
          </a:stretch>
        </p:blipFill>
        <p:spPr bwMode="auto">
          <a:xfrm>
            <a:off x="8101013" y="404813"/>
            <a:ext cx="642937" cy="1152525"/>
          </a:xfrm>
          <a:prstGeom prst="rect">
            <a:avLst/>
          </a:prstGeom>
          <a:noFill/>
          <a:ln w="9525">
            <a:noFill/>
            <a:miter lim="800000"/>
            <a:headEnd/>
            <a:tailEnd/>
          </a:ln>
        </p:spPr>
      </p:pic>
      <p:pic>
        <p:nvPicPr>
          <p:cNvPr id="32773" name="Picture 6" descr="ARPS_Pulseras_cuero"/>
          <p:cNvPicPr>
            <a:picLocks noChangeAspect="1" noChangeArrowheads="1"/>
          </p:cNvPicPr>
          <p:nvPr/>
        </p:nvPicPr>
        <p:blipFill>
          <a:blip r:embed="rId3" cstate="print"/>
          <a:srcRect/>
          <a:stretch>
            <a:fillRect/>
          </a:stretch>
        </p:blipFill>
        <p:spPr bwMode="auto">
          <a:xfrm>
            <a:off x="5076056" y="2627164"/>
            <a:ext cx="3179763" cy="2386012"/>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70664"/>
              <a:gd name="adj2" fmla="val -143416"/>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3,10 €</a:t>
            </a:r>
          </a:p>
          <a:p>
            <a:pPr algn="ctr" fontAlgn="auto">
              <a:spcBef>
                <a:spcPts val="0"/>
              </a:spcBef>
              <a:spcAft>
                <a:spcPts val="0"/>
              </a:spcAft>
              <a:defRPr/>
            </a:pPr>
            <a:endParaRPr lang="es-ES" b="1" dirty="0">
              <a:solidFill>
                <a:srgbClr val="FDB50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B</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r</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o</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c</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h</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s </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F</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i</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l</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t</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r</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o</a:t>
            </a:r>
            <a:endParaRPr lang="es-ES" sz="4000" dirty="0">
              <a:solidFill>
                <a:srgbClr val="FDB501"/>
              </a:solidFill>
              <a:effectLst>
                <a:outerShdw blurRad="38100" dist="25400" dir="5400000" algn="tl" rotWithShape="0">
                  <a:srgbClr val="000000">
                    <a:alpha val="43000"/>
                  </a:srgbClr>
                </a:outerShdw>
              </a:effectLst>
              <a:latin typeface="Broadway" pitchFamily="82" charset="0"/>
            </a:endParaRPr>
          </a:p>
        </p:txBody>
      </p:sp>
      <p:pic>
        <p:nvPicPr>
          <p:cNvPr id="22532" name="Picture 4" descr="banner_artesania"/>
          <p:cNvPicPr>
            <a:picLocks noChangeAspect="1" noChangeArrowheads="1"/>
          </p:cNvPicPr>
          <p:nvPr/>
        </p:nvPicPr>
        <p:blipFill>
          <a:blip r:embed="rId2" cstate="print"/>
          <a:srcRect/>
          <a:stretch>
            <a:fillRect/>
          </a:stretch>
        </p:blipFill>
        <p:spPr bwMode="auto">
          <a:xfrm>
            <a:off x="7956550" y="476250"/>
            <a:ext cx="642938" cy="1152525"/>
          </a:xfrm>
          <a:prstGeom prst="rect">
            <a:avLst/>
          </a:prstGeom>
          <a:noFill/>
          <a:ln w="9525">
            <a:noFill/>
            <a:miter lim="800000"/>
            <a:headEnd/>
            <a:tailEnd/>
          </a:ln>
        </p:spPr>
      </p:pic>
      <p:pic>
        <p:nvPicPr>
          <p:cNvPr id="22533" name="Picture 7" descr="ARPS_Broches_fieltro_p"/>
          <p:cNvPicPr>
            <a:picLocks noChangeAspect="1" noChangeArrowheads="1"/>
          </p:cNvPicPr>
          <p:nvPr/>
        </p:nvPicPr>
        <p:blipFill>
          <a:blip r:embed="rId3" cstate="print"/>
          <a:srcRect/>
          <a:stretch>
            <a:fillRect/>
          </a:stretch>
        </p:blipFill>
        <p:spPr bwMode="auto">
          <a:xfrm>
            <a:off x="4860032" y="2401044"/>
            <a:ext cx="3100388" cy="2324100"/>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72724"/>
              <a:gd name="adj2" fmla="val -89310"/>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solidFill>
                <a:srgbClr val="FDB501"/>
              </a:solidFill>
              <a:latin typeface="Arial" charset="0"/>
              <a:cs typeface="Arial" charset="0"/>
            </a:endParaRPr>
          </a:p>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1,60 €</a:t>
            </a:r>
          </a:p>
          <a:p>
            <a:pPr algn="ctr" fontAlgn="auto">
              <a:spcBef>
                <a:spcPts val="0"/>
              </a:spcBef>
              <a:spcAft>
                <a:spcPts val="0"/>
              </a:spcAft>
              <a:defRPr/>
            </a:pPr>
            <a:endParaRPr lang="es-ES" b="1" dirty="0">
              <a:solidFill>
                <a:srgbClr val="FDB501"/>
              </a:solidFill>
            </a:endParaRPr>
          </a:p>
          <a:p>
            <a:pPr algn="ctr" fontAlgn="auto">
              <a:spcBef>
                <a:spcPts val="0"/>
              </a:spcBef>
              <a:spcAft>
                <a:spcPts val="0"/>
              </a:spcAft>
              <a:defRPr/>
            </a:pPr>
            <a:r>
              <a:rPr lang="es-ES" b="1" dirty="0">
                <a:solidFill>
                  <a:srgbClr val="FDB501"/>
                </a:solidFill>
              </a:rPr>
              <a:t> </a:t>
            </a:r>
            <a:endParaRPr lang="es-ES" b="1" dirty="0">
              <a:solidFill>
                <a:srgbClr val="FDB501"/>
              </a:solidFill>
              <a:latin typeface="Arial" charset="0"/>
              <a:cs typeface="Arial" charset="0"/>
            </a:endParaRPr>
          </a:p>
        </p:txBody>
      </p:sp>
      <p:sp>
        <p:nvSpPr>
          <p:cNvPr id="7" name="2 Subtítulo"/>
          <p:cNvSpPr txBox="1">
            <a:spLocks/>
          </p:cNvSpPr>
          <p:nvPr/>
        </p:nvSpPr>
        <p:spPr bwMode="auto">
          <a:xfrm>
            <a:off x="5652120" y="1628800"/>
            <a:ext cx="3311525" cy="36066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p>
            <a:pPr marL="0" marR="0" lvl="0" indent="0" algn="r"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r>
              <a:rPr kumimoji="0" lang="es-ES" sz="2400" b="1" i="0" u="none" strike="noStrike" kern="1200" cap="none" spc="0" normalizeH="0" baseline="0" noProof="0" dirty="0" smtClean="0">
                <a:ln>
                  <a:noFill/>
                </a:ln>
                <a:solidFill>
                  <a:schemeClr val="tx1"/>
                </a:solidFill>
                <a:effectLst/>
                <a:uLnTx/>
                <a:uFillTx/>
                <a:latin typeface="Arial" charset="0"/>
                <a:ea typeface="+mn-ea"/>
                <a:cs typeface="Arial" charset="0"/>
              </a:rPr>
              <a:t>Ref:012</a:t>
            </a:r>
          </a:p>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endParaRPr kumimoji="0" lang="es-ES"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b</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n</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i</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c</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o</a:t>
            </a:r>
            <a:endParaRPr lang="es-ES" sz="4000" dirty="0">
              <a:solidFill>
                <a:srgbClr val="0D23F9"/>
              </a:solidFill>
              <a:effectLst>
                <a:outerShdw blurRad="38100" dist="25400" dir="5400000" algn="tl" rotWithShape="0">
                  <a:srgbClr val="000000">
                    <a:alpha val="43000"/>
                  </a:srgbClr>
                </a:outerShdw>
              </a:effectLst>
              <a:latin typeface="Broadway" pitchFamily="82" charset="0"/>
            </a:endParaRPr>
          </a:p>
        </p:txBody>
      </p:sp>
      <p:pic>
        <p:nvPicPr>
          <p:cNvPr id="23556" name="Picture 4" descr="banner_artesania"/>
          <p:cNvPicPr>
            <a:picLocks noChangeAspect="1" noChangeArrowheads="1"/>
          </p:cNvPicPr>
          <p:nvPr/>
        </p:nvPicPr>
        <p:blipFill>
          <a:blip r:embed="rId2" cstate="print"/>
          <a:srcRect/>
          <a:stretch>
            <a:fillRect/>
          </a:stretch>
        </p:blipFill>
        <p:spPr bwMode="auto">
          <a:xfrm>
            <a:off x="8243888" y="404813"/>
            <a:ext cx="642937" cy="1152525"/>
          </a:xfrm>
          <a:prstGeom prst="rect">
            <a:avLst/>
          </a:prstGeom>
          <a:noFill/>
          <a:ln w="9525">
            <a:noFill/>
            <a:miter lim="800000"/>
            <a:headEnd/>
            <a:tailEnd/>
          </a:ln>
        </p:spPr>
      </p:pic>
      <p:pic>
        <p:nvPicPr>
          <p:cNvPr id="14341" name="Picture 6" descr="ARPS_Abanico_p"/>
          <p:cNvPicPr>
            <a:picLocks noChangeAspect="1" noChangeArrowheads="1"/>
          </p:cNvPicPr>
          <p:nvPr/>
        </p:nvPicPr>
        <p:blipFill>
          <a:blip r:embed="rId3" cstate="print"/>
          <a:srcRect/>
          <a:stretch>
            <a:fillRect/>
          </a:stretch>
        </p:blipFill>
        <p:spPr bwMode="auto">
          <a:xfrm>
            <a:off x="5004048" y="2260451"/>
            <a:ext cx="3673475" cy="2752725"/>
          </a:xfrm>
          <a:prstGeom prst="roundRect">
            <a:avLst/>
          </a:prstGeom>
          <a:ln w="38100">
            <a:solidFill>
              <a:srgbClr val="0D23F9"/>
            </a:solidFill>
            <a:headEnd/>
            <a:tailEnd/>
          </a:ln>
        </p:spPr>
        <p:style>
          <a:lnRef idx="2">
            <a:schemeClr val="accent2"/>
          </a:lnRef>
          <a:fillRef idx="1">
            <a:schemeClr val="lt1"/>
          </a:fillRef>
          <a:effectRef idx="0">
            <a:schemeClr val="accent2"/>
          </a:effectRef>
          <a:fontRef idx="minor">
            <a:schemeClr val="dk1"/>
          </a:fontRef>
        </p:style>
      </p:pic>
      <p:sp>
        <p:nvSpPr>
          <p:cNvPr id="6" name="5 Llamada ovalada"/>
          <p:cNvSpPr/>
          <p:nvPr/>
        </p:nvSpPr>
        <p:spPr>
          <a:xfrm>
            <a:off x="2124075" y="5013325"/>
            <a:ext cx="2303463" cy="1152525"/>
          </a:xfrm>
          <a:prstGeom prst="wedgeEllipseCallout">
            <a:avLst>
              <a:gd name="adj1" fmla="val 73558"/>
              <a:gd name="adj2" fmla="val -103794"/>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3,10 €</a:t>
            </a:r>
          </a:p>
          <a:p>
            <a:pPr algn="ctr" fontAlgn="auto">
              <a:spcBef>
                <a:spcPts val="0"/>
              </a:spcBef>
              <a:spcAft>
                <a:spcPts val="0"/>
              </a:spcAft>
              <a:defRPr/>
            </a:pPr>
            <a:endParaRPr lang="es-ES" dirty="0">
              <a:solidFill>
                <a:srgbClr val="0D23F9"/>
              </a:solidFill>
            </a:endParaRPr>
          </a:p>
        </p:txBody>
      </p:sp>
      <p:sp>
        <p:nvSpPr>
          <p:cNvPr id="7" name="2 Subtítulo"/>
          <p:cNvSpPr txBox="1">
            <a:spLocks/>
          </p:cNvSpPr>
          <p:nvPr/>
        </p:nvSpPr>
        <p:spPr bwMode="auto">
          <a:xfrm>
            <a:off x="5652120" y="1628800"/>
            <a:ext cx="3311525" cy="36066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p>
            <a:pPr marL="0" marR="0" lvl="0" indent="0" algn="r"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r>
              <a:rPr kumimoji="0" lang="es-ES" sz="2400" b="1" i="0" u="none" strike="noStrike" kern="1200" cap="none" spc="0" normalizeH="0" baseline="0" noProof="0" dirty="0" smtClean="0">
                <a:ln>
                  <a:noFill/>
                </a:ln>
                <a:solidFill>
                  <a:schemeClr val="tx1"/>
                </a:solidFill>
                <a:effectLst/>
                <a:uLnTx/>
                <a:uFillTx/>
                <a:latin typeface="Arial" charset="0"/>
                <a:ea typeface="+mn-ea"/>
                <a:cs typeface="Arial" charset="0"/>
              </a:rPr>
              <a:t>Ref.013</a:t>
            </a:r>
          </a:p>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endParaRPr kumimoji="0" lang="es-ES"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75060" y="188640"/>
            <a:ext cx="7851648" cy="1451273"/>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S</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t </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d</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e </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b</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o</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l</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í</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g</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r</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a</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f</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o</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 y </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P</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o</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r</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t</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a</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m</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i</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n</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a</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s</a:t>
            </a:r>
            <a:endParaRPr lang="es-ES" sz="4000" dirty="0">
              <a:solidFill>
                <a:srgbClr val="0D23F9"/>
              </a:solidFill>
              <a:effectLst>
                <a:outerShdw blurRad="38100" dist="25400" dir="5400000" algn="tl" rotWithShape="0">
                  <a:srgbClr val="000000">
                    <a:alpha val="43000"/>
                  </a:srgbClr>
                </a:outerShdw>
              </a:effectLst>
              <a:latin typeface="Broadway" pitchFamily="82" charset="0"/>
            </a:endParaRPr>
          </a:p>
        </p:txBody>
      </p:sp>
      <p:pic>
        <p:nvPicPr>
          <p:cNvPr id="24580" name="Picture 4" descr="banner_artesania"/>
          <p:cNvPicPr>
            <a:picLocks noChangeAspect="1" noChangeArrowheads="1"/>
          </p:cNvPicPr>
          <p:nvPr/>
        </p:nvPicPr>
        <p:blipFill>
          <a:blip r:embed="rId2" cstate="print"/>
          <a:srcRect/>
          <a:stretch>
            <a:fillRect/>
          </a:stretch>
        </p:blipFill>
        <p:spPr bwMode="auto">
          <a:xfrm>
            <a:off x="8027988" y="260350"/>
            <a:ext cx="642937" cy="1152525"/>
          </a:xfrm>
          <a:prstGeom prst="rect">
            <a:avLst/>
          </a:prstGeom>
          <a:noFill/>
          <a:ln w="9525">
            <a:noFill/>
            <a:miter lim="800000"/>
            <a:headEnd/>
            <a:tailEnd/>
          </a:ln>
        </p:spPr>
      </p:pic>
      <p:pic>
        <p:nvPicPr>
          <p:cNvPr id="33797" name="Picture 6" descr="ARPS_Set_Boli_Portaminas"/>
          <p:cNvPicPr>
            <a:picLocks noChangeAspect="1" noChangeArrowheads="1"/>
          </p:cNvPicPr>
          <p:nvPr/>
        </p:nvPicPr>
        <p:blipFill>
          <a:blip r:embed="rId3" cstate="print"/>
          <a:srcRect/>
          <a:stretch>
            <a:fillRect/>
          </a:stretch>
        </p:blipFill>
        <p:spPr bwMode="auto">
          <a:xfrm>
            <a:off x="4788024" y="2492896"/>
            <a:ext cx="3179763" cy="2386013"/>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67712"/>
              <a:gd name="adj2" fmla="val -134437"/>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3 €</a:t>
            </a:r>
          </a:p>
          <a:p>
            <a:pPr algn="ctr" fontAlgn="auto">
              <a:spcBef>
                <a:spcPts val="0"/>
              </a:spcBef>
              <a:spcAft>
                <a:spcPts val="0"/>
              </a:spcAft>
              <a:defRPr/>
            </a:pPr>
            <a:endParaRPr lang="es-ES" b="1" dirty="0">
              <a:solidFill>
                <a:srgbClr val="FDB501"/>
              </a:solidFill>
            </a:endParaRPr>
          </a:p>
        </p:txBody>
      </p:sp>
      <p:sp>
        <p:nvSpPr>
          <p:cNvPr id="7" name="2 Subtítulo"/>
          <p:cNvSpPr txBox="1">
            <a:spLocks/>
          </p:cNvSpPr>
          <p:nvPr/>
        </p:nvSpPr>
        <p:spPr bwMode="auto">
          <a:xfrm>
            <a:off x="5652120" y="1628800"/>
            <a:ext cx="3311525" cy="36066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p>
            <a:pPr marL="0" marR="0" lvl="0" indent="0" algn="r"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r>
              <a:rPr kumimoji="0" lang="es-ES" sz="2400" b="1" i="0" u="none" strike="noStrike" kern="1200" cap="none" spc="0" normalizeH="0" baseline="0" noProof="0" dirty="0" smtClean="0">
                <a:ln>
                  <a:noFill/>
                </a:ln>
                <a:solidFill>
                  <a:schemeClr val="tx1"/>
                </a:solidFill>
                <a:effectLst/>
                <a:uLnTx/>
                <a:uFillTx/>
                <a:latin typeface="Arial" charset="0"/>
                <a:ea typeface="+mn-ea"/>
                <a:cs typeface="Arial" charset="0"/>
              </a:rPr>
              <a:t>Ref.014</a:t>
            </a:r>
          </a:p>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endParaRPr kumimoji="0" lang="es-ES"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B</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o</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l</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e</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s “</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P</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o</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l</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l</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o</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a:t>
            </a:r>
            <a:endParaRPr lang="es-ES" sz="4000" dirty="0">
              <a:solidFill>
                <a:srgbClr val="FDB501"/>
              </a:solidFill>
              <a:effectLst>
                <a:outerShdw blurRad="38100" dist="25400" dir="5400000" algn="tl" rotWithShape="0">
                  <a:srgbClr val="000000">
                    <a:alpha val="43000"/>
                  </a:srgbClr>
                </a:outerShdw>
              </a:effectLst>
              <a:latin typeface="Broadway" pitchFamily="82" charset="0"/>
            </a:endParaRPr>
          </a:p>
        </p:txBody>
      </p:sp>
      <p:pic>
        <p:nvPicPr>
          <p:cNvPr id="25604" name="Picture 4" descr="banner_artesania"/>
          <p:cNvPicPr>
            <a:picLocks noChangeAspect="1" noChangeArrowheads="1"/>
          </p:cNvPicPr>
          <p:nvPr/>
        </p:nvPicPr>
        <p:blipFill>
          <a:blip r:embed="rId2" cstate="print"/>
          <a:srcRect/>
          <a:stretch>
            <a:fillRect/>
          </a:stretch>
        </p:blipFill>
        <p:spPr bwMode="auto">
          <a:xfrm>
            <a:off x="7885113" y="549275"/>
            <a:ext cx="642937" cy="1152525"/>
          </a:xfrm>
          <a:prstGeom prst="rect">
            <a:avLst/>
          </a:prstGeom>
          <a:noFill/>
          <a:ln w="9525">
            <a:noFill/>
            <a:miter lim="800000"/>
            <a:headEnd/>
            <a:tailEnd/>
          </a:ln>
        </p:spPr>
      </p:pic>
      <p:pic>
        <p:nvPicPr>
          <p:cNvPr id="21509" name="Picture 7" descr="ARPS_Boles_p"/>
          <p:cNvPicPr>
            <a:picLocks noChangeAspect="1" noChangeArrowheads="1"/>
          </p:cNvPicPr>
          <p:nvPr/>
        </p:nvPicPr>
        <p:blipFill>
          <a:blip r:embed="rId3" cstate="print"/>
          <a:srcRect/>
          <a:stretch>
            <a:fillRect/>
          </a:stretch>
        </p:blipFill>
        <p:spPr bwMode="auto">
          <a:xfrm>
            <a:off x="5004048" y="2708920"/>
            <a:ext cx="3243262" cy="2430462"/>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68836"/>
              <a:gd name="adj2" fmla="val -58414"/>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solidFill>
                <a:srgbClr val="FDB501"/>
              </a:solidFill>
              <a:latin typeface="Arial" charset="0"/>
              <a:cs typeface="Arial" charset="0"/>
            </a:endParaRPr>
          </a:p>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9 €</a:t>
            </a:r>
          </a:p>
          <a:p>
            <a:pPr algn="ctr" fontAlgn="auto">
              <a:spcBef>
                <a:spcPts val="0"/>
              </a:spcBef>
              <a:spcAft>
                <a:spcPts val="0"/>
              </a:spcAft>
              <a:defRPr/>
            </a:pPr>
            <a:endParaRPr lang="es-ES" b="1" dirty="0">
              <a:solidFill>
                <a:srgbClr val="FDB501"/>
              </a:solidFill>
            </a:endParaRPr>
          </a:p>
          <a:p>
            <a:pPr algn="ctr" fontAlgn="auto">
              <a:spcBef>
                <a:spcPts val="0"/>
              </a:spcBef>
              <a:spcAft>
                <a:spcPts val="0"/>
              </a:spcAft>
              <a:defRPr/>
            </a:pPr>
            <a:r>
              <a:rPr lang="es-ES" b="1" dirty="0">
                <a:solidFill>
                  <a:srgbClr val="FDB501"/>
                </a:solidFill>
              </a:rPr>
              <a:t> </a:t>
            </a:r>
            <a:endParaRPr lang="es-ES" b="1" dirty="0">
              <a:solidFill>
                <a:srgbClr val="FDB501"/>
              </a:solidFill>
              <a:latin typeface="Arial" charset="0"/>
              <a:cs typeface="Arial" charset="0"/>
            </a:endParaRPr>
          </a:p>
        </p:txBody>
      </p:sp>
      <p:sp>
        <p:nvSpPr>
          <p:cNvPr id="7" name="2 Subtítulo"/>
          <p:cNvSpPr txBox="1">
            <a:spLocks/>
          </p:cNvSpPr>
          <p:nvPr/>
        </p:nvSpPr>
        <p:spPr bwMode="auto">
          <a:xfrm>
            <a:off x="5724128" y="1916832"/>
            <a:ext cx="3311525" cy="36066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p>
            <a:pPr marL="0" marR="0" lvl="0" indent="0" algn="r"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r>
              <a:rPr kumimoji="0" lang="es-ES" sz="2400" b="1" i="0" u="none" strike="noStrike" kern="1200" cap="none" spc="0" normalizeH="0" baseline="0" noProof="0" dirty="0" smtClean="0">
                <a:ln>
                  <a:noFill/>
                </a:ln>
                <a:solidFill>
                  <a:schemeClr val="tx1"/>
                </a:solidFill>
                <a:effectLst/>
                <a:uLnTx/>
                <a:uFillTx/>
                <a:latin typeface="Arial" charset="0"/>
                <a:ea typeface="+mn-ea"/>
                <a:cs typeface="Arial" charset="0"/>
              </a:rPr>
              <a:t>Ref.015</a:t>
            </a:r>
          </a:p>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endParaRPr kumimoji="0" lang="es-ES"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normAutofit fontScale="90000"/>
          </a:bodyPr>
          <a:lstStyle/>
          <a:p>
            <a:pPr algn="ctr" eaLnBrk="1" fontAlgn="auto" hangingPunct="1">
              <a:spcAft>
                <a:spcPts val="0"/>
              </a:spcAft>
              <a:defRPr/>
            </a:pPr>
            <a:r>
              <a:rPr lang="es-ES" sz="8000" dirty="0" smtClean="0">
                <a:solidFill>
                  <a:srgbClr val="92D050"/>
                </a:solidFill>
                <a:latin typeface="Broadway" pitchFamily="82" charset="0"/>
              </a:rPr>
              <a:t>condiciones</a:t>
            </a:r>
          </a:p>
        </p:txBody>
      </p:sp>
      <p:sp>
        <p:nvSpPr>
          <p:cNvPr id="27651" name="2 Marcador de contenido"/>
          <p:cNvSpPr>
            <a:spLocks noGrp="1"/>
          </p:cNvSpPr>
          <p:nvPr>
            <p:ph sz="quarter" idx="1"/>
          </p:nvPr>
        </p:nvSpPr>
        <p:spPr>
          <a:xfrm>
            <a:off x="457200" y="1600200"/>
            <a:ext cx="7467600" cy="4873625"/>
          </a:xfrm>
        </p:spPr>
        <p:txBody>
          <a:bodyPr>
            <a:normAutofit fontScale="92500"/>
          </a:bodyPr>
          <a:lstStyle/>
          <a:p>
            <a:pPr marL="274320" indent="-274320" eaLnBrk="1" fontAlgn="auto" hangingPunct="1">
              <a:spcAft>
                <a:spcPts val="0"/>
              </a:spcAft>
              <a:buFont typeface="Wingdings" pitchFamily="2" charset="2"/>
              <a:buNone/>
              <a:defRPr/>
            </a:pPr>
            <a:r>
              <a:rPr lang="es-ES" sz="6000" dirty="0" smtClean="0"/>
              <a:t>Los precios de los productos incluyen el IVA.</a:t>
            </a:r>
          </a:p>
          <a:p>
            <a:pPr marL="274320" indent="-274320" eaLnBrk="1" fontAlgn="auto" hangingPunct="1">
              <a:spcAft>
                <a:spcPts val="0"/>
              </a:spcAft>
              <a:buFont typeface="Wingdings" pitchFamily="2" charset="2"/>
              <a:buNone/>
              <a:defRPr/>
            </a:pPr>
            <a:r>
              <a:rPr lang="es-ES" sz="6000" dirty="0" smtClean="0"/>
              <a:t>Los portes son a cargo del comprador.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63" y="642938"/>
            <a:ext cx="7772400" cy="2071687"/>
          </a:xfrm>
        </p:spPr>
        <p:txBody>
          <a:bodyPr>
            <a:normAutofit fontScale="90000"/>
          </a:bodyPr>
          <a:lstStyle/>
          <a:p>
            <a:pPr eaLnBrk="1" fontAlgn="auto" hangingPunct="1">
              <a:spcAft>
                <a:spcPts val="0"/>
              </a:spcAft>
              <a:defRPr/>
            </a:pP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6600" dirty="0" smtClean="0"/>
              <a:t/>
            </a:r>
            <a:br>
              <a:rPr lang="es-ES" sz="6600" dirty="0" smtClean="0"/>
            </a:br>
            <a:r>
              <a:rPr lang="es-ES" sz="5400" dirty="0" err="1" smtClean="0"/>
              <a:t>Esparragos</a:t>
            </a:r>
            <a:r>
              <a:rPr lang="es-ES" sz="5400" dirty="0" smtClean="0"/>
              <a:t> blancos</a:t>
            </a:r>
            <a:br>
              <a:rPr lang="es-ES" sz="5400" dirty="0" smtClean="0"/>
            </a:br>
            <a:r>
              <a:rPr lang="es-ES" sz="5400" dirty="0" err="1" smtClean="0"/>
              <a:t>juan</a:t>
            </a:r>
            <a:r>
              <a:rPr lang="es-ES" sz="5400" dirty="0" smtClean="0"/>
              <a:t> </a:t>
            </a:r>
            <a:r>
              <a:rPr lang="es-ES" sz="5400" dirty="0" err="1" smtClean="0"/>
              <a:t>jose</a:t>
            </a:r>
            <a:r>
              <a:rPr lang="es-ES" sz="5400" dirty="0" smtClean="0"/>
              <a:t> </a:t>
            </a:r>
            <a:r>
              <a:rPr lang="es-ES" sz="5400" dirty="0" err="1" smtClean="0"/>
              <a:t>jimenez</a:t>
            </a:r>
            <a:r>
              <a:rPr lang="es-ES" sz="5400" dirty="0" smtClean="0"/>
              <a:t/>
            </a:r>
            <a:br>
              <a:rPr lang="es-ES" sz="5400" dirty="0" smtClean="0"/>
            </a:br>
            <a:endParaRPr lang="es-ES" sz="5400" dirty="0" smtClean="0"/>
          </a:p>
        </p:txBody>
      </p:sp>
      <p:sp>
        <p:nvSpPr>
          <p:cNvPr id="5" name="4 Llamada ovalada"/>
          <p:cNvSpPr/>
          <p:nvPr/>
        </p:nvSpPr>
        <p:spPr>
          <a:xfrm>
            <a:off x="285750" y="4143375"/>
            <a:ext cx="2774082" cy="1085825"/>
          </a:xfrm>
          <a:prstGeom prst="wedgeEllipseCallout">
            <a:avLst>
              <a:gd name="adj1" fmla="val 56877"/>
              <a:gd name="adj2" fmla="val -454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800" b="1" dirty="0">
              <a:solidFill>
                <a:srgbClr val="FFFFFF"/>
              </a:solidFill>
              <a:latin typeface="Arial" charset="0"/>
              <a:cs typeface="Arial" charset="0"/>
            </a:endParaRPr>
          </a:p>
          <a:p>
            <a:pPr algn="ctr" fontAlgn="auto">
              <a:spcBef>
                <a:spcPts val="0"/>
              </a:spcBef>
              <a:spcAft>
                <a:spcPts val="0"/>
              </a:spcAft>
              <a:defRPr/>
            </a:pPr>
            <a:r>
              <a:rPr lang="es-ES" b="1" dirty="0">
                <a:solidFill>
                  <a:srgbClr val="FFFFFF"/>
                </a:solidFill>
                <a:latin typeface="Arial" charset="0"/>
                <a:cs typeface="Arial" charset="0"/>
              </a:rPr>
              <a:t>3,50</a:t>
            </a:r>
            <a:r>
              <a:rPr lang="es-ES" dirty="0"/>
              <a:t>€ / </a:t>
            </a:r>
            <a:r>
              <a:rPr lang="es-ES" b="1" dirty="0">
                <a:solidFill>
                  <a:schemeClr val="bg1"/>
                </a:solidFill>
                <a:latin typeface="Arial" charset="0"/>
                <a:cs typeface="Arial" charset="0"/>
              </a:rPr>
              <a:t>1Kg</a:t>
            </a:r>
          </a:p>
          <a:p>
            <a:pPr algn="ctr" fontAlgn="auto">
              <a:spcBef>
                <a:spcPts val="0"/>
              </a:spcBef>
              <a:spcAft>
                <a:spcPts val="0"/>
              </a:spcAft>
              <a:defRPr/>
            </a:pPr>
            <a:r>
              <a:rPr lang="es-ES" b="1" dirty="0">
                <a:solidFill>
                  <a:schemeClr val="bg1"/>
                </a:solidFill>
                <a:latin typeface="Arial" charset="0"/>
                <a:cs typeface="Arial" charset="0"/>
              </a:rPr>
              <a:t>EXTRA </a:t>
            </a:r>
            <a:r>
              <a:rPr lang="es-ES" sz="2200" b="1" dirty="0">
                <a:solidFill>
                  <a:schemeClr val="bg1"/>
                </a:solidFill>
                <a:latin typeface="Arial" charset="0"/>
                <a:cs typeface="Arial" charset="0"/>
              </a:rPr>
              <a:t>GRUESO</a:t>
            </a:r>
            <a:r>
              <a:rPr lang="es-ES" sz="2800" b="1" dirty="0">
                <a:solidFill>
                  <a:schemeClr val="bg1"/>
                </a:solidFill>
                <a:latin typeface="Arial" charset="0"/>
                <a:cs typeface="Arial" charset="0"/>
              </a:rPr>
              <a:t> </a:t>
            </a:r>
          </a:p>
          <a:p>
            <a:pPr algn="ctr" fontAlgn="auto">
              <a:spcBef>
                <a:spcPts val="0"/>
              </a:spcBef>
              <a:spcAft>
                <a:spcPts val="0"/>
              </a:spcAft>
              <a:defRPr/>
            </a:pPr>
            <a:endParaRPr lang="es-ES" sz="2800" b="1" dirty="0">
              <a:solidFill>
                <a:srgbClr val="FFFFFF"/>
              </a:solidFill>
              <a:latin typeface="Arial" charset="0"/>
              <a:cs typeface="Arial" charset="0"/>
            </a:endParaRPr>
          </a:p>
        </p:txBody>
      </p:sp>
      <p:pic>
        <p:nvPicPr>
          <p:cNvPr id="6" name="5 Imagen" descr="Imagen1.gif"/>
          <p:cNvPicPr>
            <a:picLocks noChangeAspect="1"/>
          </p:cNvPicPr>
          <p:nvPr/>
        </p:nvPicPr>
        <p:blipFill>
          <a:blip r:embed="rId2" cstate="print"/>
          <a:srcRect l="2994" t="9882"/>
          <a:stretch>
            <a:fillRect/>
          </a:stretch>
        </p:blipFill>
        <p:spPr>
          <a:xfrm>
            <a:off x="3779912" y="3140968"/>
            <a:ext cx="4666109" cy="2626618"/>
          </a:xfrm>
          <a:prstGeom prst="rect">
            <a:avLst/>
          </a:prstGeom>
        </p:spPr>
      </p:pic>
      <p:sp>
        <p:nvSpPr>
          <p:cNvPr id="8" name="2 Subtítulo"/>
          <p:cNvSpPr>
            <a:spLocks noGrp="1"/>
          </p:cNvSpPr>
          <p:nvPr>
            <p:ph type="subTitle" idx="4294967295"/>
          </p:nvPr>
        </p:nvSpPr>
        <p:spPr>
          <a:xfrm>
            <a:off x="5508104" y="1916832"/>
            <a:ext cx="3311525" cy="360660"/>
          </a:xfrm>
        </p:spPr>
        <p:txBody>
          <a:bodyPr lIns="0" rIns="18288"/>
          <a:lstStyle/>
          <a:p>
            <a:pPr marL="0" indent="0" algn="r" eaLnBrk="1" hangingPunct="1">
              <a:buFont typeface="Wingdings 2" pitchFamily="18" charset="2"/>
              <a:buNone/>
            </a:pPr>
            <a:r>
              <a:rPr lang="es-ES" b="1" dirty="0" smtClean="0">
                <a:latin typeface="Arial" charset="0"/>
                <a:cs typeface="Arial" charset="0"/>
              </a:rPr>
              <a:t>Ref.001</a:t>
            </a:r>
            <a:endParaRPr lang="es-ES" b="1" dirty="0" smtClean="0">
              <a:latin typeface="Arial" charset="0"/>
              <a:cs typeface="Arial" charset="0"/>
            </a:endParaRPr>
          </a:p>
          <a:p>
            <a:pPr marL="0" indent="0" eaLnBrk="1" hangingPunct="1">
              <a:buFont typeface="Wingdings 2" pitchFamily="18" charset="2"/>
              <a:buNone/>
            </a:pPr>
            <a:endParaRPr lang="es-ES" dirty="0" smtClean="0">
              <a:latin typeface="Arial Rounded MT Bold"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2368550"/>
          </a:xfrm>
        </p:spPr>
        <p:txBody>
          <a:bodyPr>
            <a:noAutofit/>
          </a:bodyPr>
          <a:lstStyle/>
          <a:p>
            <a:pPr>
              <a:defRPr/>
            </a:pPr>
            <a:r>
              <a:rPr lang="es-ES" sz="4900" b="1" dirty="0" err="1" smtClean="0"/>
              <a:t>Esparragos</a:t>
            </a:r>
            <a:r>
              <a:rPr lang="es-ES" sz="4900" b="1" dirty="0" smtClean="0"/>
              <a:t> blancos </a:t>
            </a:r>
            <a:r>
              <a:rPr lang="es-ES" sz="4900" b="1" dirty="0" err="1" smtClean="0"/>
              <a:t>juan</a:t>
            </a:r>
            <a:r>
              <a:rPr lang="es-ES" sz="4900" b="1" dirty="0" smtClean="0"/>
              <a:t> </a:t>
            </a:r>
            <a:r>
              <a:rPr lang="es-ES" sz="4900" b="1" dirty="0" err="1" smtClean="0"/>
              <a:t>jose</a:t>
            </a:r>
            <a:r>
              <a:rPr lang="es-ES" sz="4900" b="1" dirty="0" smtClean="0"/>
              <a:t> </a:t>
            </a:r>
            <a:r>
              <a:rPr lang="es-ES" sz="4900" b="1" dirty="0" err="1" smtClean="0"/>
              <a:t>jimenez</a:t>
            </a:r>
            <a:r>
              <a:rPr lang="es-ES" sz="4900" b="1" dirty="0" smtClean="0"/>
              <a:t/>
            </a:r>
            <a:br>
              <a:rPr lang="es-ES" sz="4900" b="1" dirty="0" smtClean="0"/>
            </a:br>
            <a:endParaRPr lang="es-ES_tradnl" sz="4900" b="1" dirty="0"/>
          </a:p>
        </p:txBody>
      </p:sp>
      <p:pic>
        <p:nvPicPr>
          <p:cNvPr id="10243" name="Imagen 22" descr="C:\Users\Usuario\Downloads\Esparragos Blancos 370.jpg"/>
          <p:cNvPicPr>
            <a:picLocks noChangeAspect="1" noChangeArrowheads="1"/>
          </p:cNvPicPr>
          <p:nvPr/>
        </p:nvPicPr>
        <p:blipFill>
          <a:blip r:embed="rId2" cstate="print"/>
          <a:srcRect l="32836" t="9728" r="34380" b="8512"/>
          <a:stretch>
            <a:fillRect/>
          </a:stretch>
        </p:blipFill>
        <p:spPr bwMode="auto">
          <a:xfrm>
            <a:off x="5364088" y="2564904"/>
            <a:ext cx="1296144" cy="2736304"/>
          </a:xfrm>
          <a:prstGeom prst="rect">
            <a:avLst/>
          </a:prstGeom>
          <a:noFill/>
          <a:ln w="9525">
            <a:noFill/>
            <a:miter lim="800000"/>
            <a:headEnd/>
            <a:tailEnd/>
          </a:ln>
        </p:spPr>
      </p:pic>
      <p:sp>
        <p:nvSpPr>
          <p:cNvPr id="5" name="4 Llamada ovalada"/>
          <p:cNvSpPr/>
          <p:nvPr/>
        </p:nvSpPr>
        <p:spPr>
          <a:xfrm>
            <a:off x="1403649" y="5084763"/>
            <a:ext cx="3023890" cy="1344612"/>
          </a:xfrm>
          <a:prstGeom prst="wedgeEllipseCallout">
            <a:avLst>
              <a:gd name="adj1" fmla="val 56877"/>
              <a:gd name="adj2" fmla="val -454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800" b="1" dirty="0">
              <a:solidFill>
                <a:srgbClr val="FFFFFF"/>
              </a:solidFill>
              <a:latin typeface="Arial" charset="0"/>
              <a:cs typeface="Arial" charset="0"/>
            </a:endParaRPr>
          </a:p>
          <a:p>
            <a:pPr algn="ctr" fontAlgn="auto">
              <a:spcBef>
                <a:spcPts val="0"/>
              </a:spcBef>
              <a:spcAft>
                <a:spcPts val="0"/>
              </a:spcAft>
              <a:defRPr/>
            </a:pPr>
            <a:r>
              <a:rPr lang="es-ES" sz="2800" b="1" dirty="0">
                <a:solidFill>
                  <a:srgbClr val="FFFFFF"/>
                </a:solidFill>
                <a:latin typeface="Arial" charset="0"/>
                <a:cs typeface="Arial" charset="0"/>
              </a:rPr>
              <a:t> 2</a:t>
            </a:r>
            <a:r>
              <a:rPr lang="es-ES" sz="2800" dirty="0"/>
              <a:t>€ </a:t>
            </a:r>
            <a:r>
              <a:rPr lang="es-ES" sz="2800" b="1" dirty="0">
                <a:solidFill>
                  <a:schemeClr val="bg1"/>
                </a:solidFill>
                <a:latin typeface="Arial" charset="0"/>
                <a:cs typeface="Arial" charset="0"/>
              </a:rPr>
              <a:t>/ 370 Gr </a:t>
            </a:r>
          </a:p>
          <a:p>
            <a:pPr algn="ctr" fontAlgn="auto">
              <a:spcBef>
                <a:spcPts val="0"/>
              </a:spcBef>
              <a:spcAft>
                <a:spcPts val="0"/>
              </a:spcAft>
              <a:defRPr/>
            </a:pPr>
            <a:endParaRPr lang="es-ES" sz="2800" b="1" dirty="0">
              <a:solidFill>
                <a:srgbClr val="FFFFFF"/>
              </a:solidFill>
              <a:latin typeface="Arial" charset="0"/>
              <a:cs typeface="Arial" charset="0"/>
            </a:endParaRPr>
          </a:p>
        </p:txBody>
      </p:sp>
      <p:sp>
        <p:nvSpPr>
          <p:cNvPr id="7" name="2 Subtítulo"/>
          <p:cNvSpPr txBox="1">
            <a:spLocks/>
          </p:cNvSpPr>
          <p:nvPr/>
        </p:nvSpPr>
        <p:spPr bwMode="auto">
          <a:xfrm>
            <a:off x="5292080" y="1988840"/>
            <a:ext cx="3311525" cy="36066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p>
            <a:pPr marL="0" marR="0" lvl="0" indent="0" algn="r"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r>
              <a:rPr kumimoji="0" lang="es-ES" sz="2400" b="1" i="0" u="none" strike="noStrike" kern="1200" cap="none" spc="0" normalizeH="0" baseline="0" noProof="0" dirty="0" smtClean="0">
                <a:ln>
                  <a:noFill/>
                </a:ln>
                <a:solidFill>
                  <a:schemeClr val="tx1"/>
                </a:solidFill>
                <a:effectLst/>
                <a:uLnTx/>
                <a:uFillTx/>
                <a:latin typeface="Arial" charset="0"/>
                <a:ea typeface="+mn-ea"/>
                <a:cs typeface="Arial" charset="0"/>
              </a:rPr>
              <a:t>Ref.002</a:t>
            </a:r>
          </a:p>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endParaRPr kumimoji="0" lang="es-ES"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18488" cy="2368550"/>
          </a:xfrm>
        </p:spPr>
        <p:txBody>
          <a:bodyPr>
            <a:noAutofit/>
          </a:bodyPr>
          <a:lstStyle/>
          <a:p>
            <a:pPr>
              <a:defRPr/>
            </a:pPr>
            <a:r>
              <a:rPr lang="es-ES_tradnl" sz="4900" b="1" dirty="0" smtClean="0"/>
              <a:t>Piquillo entero/trozos</a:t>
            </a:r>
            <a:br>
              <a:rPr lang="es-ES_tradnl" sz="4900" b="1" dirty="0" smtClean="0"/>
            </a:br>
            <a:r>
              <a:rPr lang="es-ES_tradnl" sz="4900" b="1" dirty="0" err="1" smtClean="0"/>
              <a:t>juan</a:t>
            </a:r>
            <a:r>
              <a:rPr lang="es-ES_tradnl" sz="4900" b="1" dirty="0" smtClean="0"/>
              <a:t> </a:t>
            </a:r>
            <a:r>
              <a:rPr lang="es-ES_tradnl" sz="4900" b="1" dirty="0" err="1" smtClean="0"/>
              <a:t>jose</a:t>
            </a:r>
            <a:r>
              <a:rPr lang="es-ES_tradnl" sz="4900" b="1" dirty="0" smtClean="0"/>
              <a:t> </a:t>
            </a:r>
            <a:r>
              <a:rPr lang="es-ES_tradnl" sz="4900" b="1" dirty="0" err="1" smtClean="0"/>
              <a:t>jimenez</a:t>
            </a:r>
            <a:r>
              <a:rPr lang="es-ES_tradnl" sz="4900" b="1" dirty="0" smtClean="0"/>
              <a:t/>
            </a:r>
            <a:br>
              <a:rPr lang="es-ES_tradnl" sz="4900" b="1" dirty="0" smtClean="0"/>
            </a:br>
            <a:endParaRPr lang="es-ES_tradnl" sz="4900" b="1" dirty="0"/>
          </a:p>
        </p:txBody>
      </p:sp>
      <p:sp>
        <p:nvSpPr>
          <p:cNvPr id="7" name="6 Llamada ovalada"/>
          <p:cNvSpPr/>
          <p:nvPr/>
        </p:nvSpPr>
        <p:spPr>
          <a:xfrm>
            <a:off x="4283968" y="4365104"/>
            <a:ext cx="2229395" cy="1560215"/>
          </a:xfrm>
          <a:prstGeom prst="wedgeEllipseCallout">
            <a:avLst>
              <a:gd name="adj1" fmla="val -107391"/>
              <a:gd name="adj2" fmla="val -637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800" b="1" dirty="0">
              <a:solidFill>
                <a:srgbClr val="FFFFFF"/>
              </a:solidFill>
              <a:latin typeface="Arial" charset="0"/>
              <a:cs typeface="Arial" charset="0"/>
            </a:endParaRPr>
          </a:p>
          <a:p>
            <a:pPr algn="ctr" fontAlgn="auto">
              <a:spcBef>
                <a:spcPts val="0"/>
              </a:spcBef>
              <a:spcAft>
                <a:spcPts val="0"/>
              </a:spcAft>
              <a:defRPr/>
            </a:pPr>
            <a:r>
              <a:rPr lang="es-ES" sz="2800" b="1" dirty="0">
                <a:solidFill>
                  <a:srgbClr val="FFFFFF"/>
                </a:solidFill>
                <a:latin typeface="Arial" charset="0"/>
                <a:cs typeface="Arial" charset="0"/>
              </a:rPr>
              <a:t>1</a:t>
            </a:r>
            <a:r>
              <a:rPr lang="es-ES" sz="2800" dirty="0"/>
              <a:t>€ </a:t>
            </a:r>
            <a:r>
              <a:rPr lang="es-ES" sz="2800" b="1" dirty="0">
                <a:solidFill>
                  <a:schemeClr val="bg1"/>
                </a:solidFill>
                <a:latin typeface="Arial" charset="0"/>
                <a:cs typeface="Arial" charset="0"/>
              </a:rPr>
              <a:t>/ 314 Gr </a:t>
            </a:r>
          </a:p>
          <a:p>
            <a:pPr algn="ctr" fontAlgn="auto">
              <a:spcBef>
                <a:spcPts val="0"/>
              </a:spcBef>
              <a:spcAft>
                <a:spcPts val="0"/>
              </a:spcAft>
              <a:defRPr/>
            </a:pPr>
            <a:endParaRPr lang="es-ES" sz="2800" b="1" dirty="0">
              <a:solidFill>
                <a:srgbClr val="FFFFFF"/>
              </a:solidFill>
              <a:latin typeface="Arial" charset="0"/>
              <a:cs typeface="Arial" charset="0"/>
            </a:endParaRPr>
          </a:p>
        </p:txBody>
      </p:sp>
      <p:pic>
        <p:nvPicPr>
          <p:cNvPr id="5" name="4 Imagen" descr="pimiento.gif"/>
          <p:cNvPicPr>
            <a:picLocks noChangeAspect="1"/>
          </p:cNvPicPr>
          <p:nvPr/>
        </p:nvPicPr>
        <p:blipFill>
          <a:blip r:embed="rId2" cstate="print"/>
          <a:srcRect l="7636" t="3428"/>
          <a:stretch>
            <a:fillRect/>
          </a:stretch>
        </p:blipFill>
        <p:spPr>
          <a:xfrm>
            <a:off x="611560" y="1844824"/>
            <a:ext cx="1688897" cy="3240360"/>
          </a:xfrm>
          <a:prstGeom prst="rect">
            <a:avLst/>
          </a:prstGeom>
        </p:spPr>
      </p:pic>
      <p:sp>
        <p:nvSpPr>
          <p:cNvPr id="8" name="2 Subtítulo"/>
          <p:cNvSpPr txBox="1">
            <a:spLocks/>
          </p:cNvSpPr>
          <p:nvPr/>
        </p:nvSpPr>
        <p:spPr bwMode="auto">
          <a:xfrm>
            <a:off x="5364088" y="1916832"/>
            <a:ext cx="3311525" cy="36066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p>
            <a:pPr marL="0" marR="0" lvl="0" indent="0" algn="r"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r>
              <a:rPr kumimoji="0" lang="es-ES" sz="2400" b="1" i="0" u="none" strike="noStrike" kern="1200" cap="none" spc="0" normalizeH="0" baseline="0" noProof="0" dirty="0" smtClean="0">
                <a:ln>
                  <a:noFill/>
                </a:ln>
                <a:solidFill>
                  <a:schemeClr val="tx1"/>
                </a:solidFill>
                <a:effectLst/>
                <a:uLnTx/>
                <a:uFillTx/>
                <a:latin typeface="Arial" charset="0"/>
                <a:ea typeface="+mn-ea"/>
                <a:cs typeface="Arial" charset="0"/>
              </a:rPr>
              <a:t>Ref.003</a:t>
            </a:r>
          </a:p>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endParaRPr kumimoji="0" lang="es-ES"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2612"/>
          </a:xfrm>
        </p:spPr>
        <p:txBody>
          <a:bodyPr/>
          <a:lstStyle/>
          <a:p>
            <a:pPr>
              <a:defRPr/>
            </a:pPr>
            <a:r>
              <a:rPr lang="es-ES_tradnl" dirty="0" smtClean="0"/>
              <a:t>Postre Riojano</a:t>
            </a:r>
            <a:endParaRPr lang="es-ES_tradnl" dirty="0"/>
          </a:p>
        </p:txBody>
      </p:sp>
      <p:sp>
        <p:nvSpPr>
          <p:cNvPr id="3" name="2 Marcador de contenido"/>
          <p:cNvSpPr>
            <a:spLocks noGrp="1"/>
          </p:cNvSpPr>
          <p:nvPr>
            <p:ph sz="quarter" idx="1"/>
          </p:nvPr>
        </p:nvSpPr>
        <p:spPr>
          <a:xfrm>
            <a:off x="457200" y="1052513"/>
            <a:ext cx="8362950" cy="5421312"/>
          </a:xfrm>
        </p:spPr>
        <p:txBody>
          <a:bodyPr/>
          <a:lstStyle/>
          <a:p>
            <a:pPr algn="just">
              <a:spcBef>
                <a:spcPts val="0"/>
              </a:spcBef>
              <a:buFont typeface="Wingdings" pitchFamily="2" charset="2"/>
              <a:buNone/>
              <a:defRPr/>
            </a:pPr>
            <a:r>
              <a:rPr lang="es-ES_tradnl" dirty="0" smtClean="0"/>
              <a:t>La receta de estos fardelejos se remonta a</a:t>
            </a:r>
          </a:p>
          <a:p>
            <a:pPr algn="just">
              <a:spcBef>
                <a:spcPts val="0"/>
              </a:spcBef>
              <a:buFont typeface="Wingdings" pitchFamily="2" charset="2"/>
              <a:buNone/>
              <a:defRPr/>
            </a:pPr>
            <a:r>
              <a:rPr lang="es-ES_tradnl" dirty="0" smtClean="0"/>
              <a:t>la  época  de  los  árabes. Su gusto  por los</a:t>
            </a:r>
          </a:p>
          <a:p>
            <a:pPr algn="just">
              <a:spcBef>
                <a:spcPts val="0"/>
              </a:spcBef>
              <a:buFont typeface="Wingdings" pitchFamily="2" charset="2"/>
              <a:buNone/>
              <a:defRPr/>
            </a:pPr>
            <a:r>
              <a:rPr lang="es-ES_tradnl" dirty="0" smtClean="0"/>
              <a:t>frutos secos, en  especial  la  almendra, es</a:t>
            </a:r>
          </a:p>
          <a:p>
            <a:pPr algn="just">
              <a:spcBef>
                <a:spcPts val="0"/>
              </a:spcBef>
              <a:buFont typeface="Wingdings" pitchFamily="2" charset="2"/>
              <a:buNone/>
              <a:defRPr/>
            </a:pPr>
            <a:r>
              <a:rPr lang="es-ES_tradnl" dirty="0" smtClean="0"/>
              <a:t>la base de este postre.</a:t>
            </a:r>
          </a:p>
          <a:p>
            <a:pPr marL="0" indent="0">
              <a:buFont typeface="Wingdings" pitchFamily="2" charset="2"/>
              <a:buNone/>
              <a:defRPr/>
            </a:pPr>
            <a:r>
              <a:rPr lang="es-ES_tradnl" dirty="0" smtClean="0"/>
              <a:t>Su  preparación,  aunque  sencilla,  es</a:t>
            </a:r>
          </a:p>
          <a:p>
            <a:pPr marL="0" indent="0">
              <a:buFont typeface="Wingdings" pitchFamily="2" charset="2"/>
              <a:buNone/>
              <a:defRPr/>
            </a:pPr>
            <a:r>
              <a:rPr lang="es-ES_tradnl" dirty="0" smtClean="0"/>
              <a:t>artesanal, ya  que  los  elaboramos a partir</a:t>
            </a:r>
          </a:p>
          <a:p>
            <a:pPr marL="0" indent="0">
              <a:buFont typeface="Wingdings" pitchFamily="2" charset="2"/>
              <a:buNone/>
              <a:defRPr/>
            </a:pPr>
            <a:r>
              <a:rPr lang="es-ES_tradnl" dirty="0" smtClean="0"/>
              <a:t>de  un hojaldre  muy  fino  cortado en rectángulos y los rellenamos de un mezcla de almendra rayada, huevo y azúcar.</a:t>
            </a:r>
          </a:p>
          <a:p>
            <a:pPr marL="0" indent="0">
              <a:buFont typeface="Wingdings" pitchFamily="2" charset="2"/>
              <a:buNone/>
              <a:defRPr/>
            </a:pPr>
            <a:r>
              <a:rPr lang="es-ES_tradnl" dirty="0" smtClean="0"/>
              <a:t>A la hora de consumir te recomendamos que espolvorees el  azúcar por encima para que el placer sea máximo, un pequeño pecado. </a:t>
            </a:r>
          </a:p>
        </p:txBody>
      </p:sp>
      <p:pic>
        <p:nvPicPr>
          <p:cNvPr id="12292" name="Imagen 1"/>
          <p:cNvPicPr>
            <a:picLocks noChangeAspect="1" noChangeArrowheads="1"/>
          </p:cNvPicPr>
          <p:nvPr/>
        </p:nvPicPr>
        <p:blipFill>
          <a:blip r:embed="rId2" cstate="print"/>
          <a:srcRect l="65178" t="28133" r="13580" b="42867"/>
          <a:stretch>
            <a:fillRect/>
          </a:stretch>
        </p:blipFill>
        <p:spPr bwMode="auto">
          <a:xfrm>
            <a:off x="6588125" y="692150"/>
            <a:ext cx="2212975" cy="278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8313" y="404813"/>
            <a:ext cx="8229600" cy="1143000"/>
          </a:xfrm>
        </p:spPr>
        <p:txBody>
          <a:bodyPr rtlCol="0">
            <a:normAutofit fontScale="90000"/>
          </a:bodyPr>
          <a:lstStyle/>
          <a:p>
            <a:pPr eaLnBrk="1" fontAlgn="auto" hangingPunct="1">
              <a:spcAft>
                <a:spcPts val="0"/>
              </a:spcAft>
              <a:defRPr/>
            </a:pPr>
            <a:r>
              <a:rPr lang="es-ES" sz="4900" dirty="0" smtClean="0">
                <a:latin typeface="Arial" pitchFamily="34" charset="0"/>
                <a:cs typeface="Arial" pitchFamily="34" charset="0"/>
              </a:rPr>
              <a:t>FARDELEJOS LA QUELEÑA</a:t>
            </a:r>
            <a:r>
              <a:rPr lang="es-ES" dirty="0" smtClean="0"/>
              <a:t/>
            </a:r>
            <a:br>
              <a:rPr lang="es-ES" dirty="0" smtClean="0"/>
            </a:br>
            <a:endParaRPr lang="es-ES" dirty="0"/>
          </a:p>
        </p:txBody>
      </p:sp>
      <p:sp>
        <p:nvSpPr>
          <p:cNvPr id="14339" name="1 Marcador de contenido"/>
          <p:cNvSpPr>
            <a:spLocks noGrp="1"/>
          </p:cNvSpPr>
          <p:nvPr>
            <p:ph sz="quarter" idx="1"/>
          </p:nvPr>
        </p:nvSpPr>
        <p:spPr>
          <a:xfrm>
            <a:off x="457200" y="1481138"/>
            <a:ext cx="2962275" cy="3027982"/>
          </a:xfrm>
        </p:spPr>
        <p:txBody>
          <a:bodyPr/>
          <a:lstStyle/>
          <a:p>
            <a:pPr eaLnBrk="1" hangingPunct="1">
              <a:buFont typeface="Arial" charset="0"/>
              <a:buNone/>
            </a:pPr>
            <a:r>
              <a:rPr lang="es-ES" sz="2000" dirty="0" smtClean="0">
                <a:latin typeface="Arial" charset="0"/>
                <a:cs typeface="Arial" charset="0"/>
              </a:rPr>
              <a:t>Hojaldre muy fino</a:t>
            </a:r>
          </a:p>
          <a:p>
            <a:pPr eaLnBrk="1" hangingPunct="1">
              <a:buFont typeface="Arial" charset="0"/>
              <a:buNone/>
            </a:pPr>
            <a:r>
              <a:rPr lang="es-ES" sz="2000" dirty="0" smtClean="0">
                <a:latin typeface="Arial" charset="0"/>
                <a:cs typeface="Arial" charset="0"/>
              </a:rPr>
              <a:t>relleno con una</a:t>
            </a:r>
          </a:p>
          <a:p>
            <a:pPr eaLnBrk="1" hangingPunct="1">
              <a:buFont typeface="Arial" charset="0"/>
              <a:buNone/>
            </a:pPr>
            <a:r>
              <a:rPr lang="es-ES" sz="2000" dirty="0" smtClean="0">
                <a:latin typeface="Arial" charset="0"/>
                <a:cs typeface="Arial" charset="0"/>
              </a:rPr>
              <a:t>exquisita mezcla a</a:t>
            </a:r>
          </a:p>
          <a:p>
            <a:pPr eaLnBrk="1" hangingPunct="1">
              <a:buFont typeface="Arial" charset="0"/>
              <a:buNone/>
            </a:pPr>
            <a:r>
              <a:rPr lang="es-ES" sz="2000" dirty="0" smtClean="0">
                <a:latin typeface="Arial" charset="0"/>
                <a:cs typeface="Arial" charset="0"/>
              </a:rPr>
              <a:t>base de almendra</a:t>
            </a:r>
          </a:p>
          <a:p>
            <a:pPr eaLnBrk="1" hangingPunct="1">
              <a:buFont typeface="Arial" charset="0"/>
              <a:buNone/>
            </a:pPr>
            <a:r>
              <a:rPr lang="es-ES" sz="2000" dirty="0" smtClean="0">
                <a:latin typeface="Arial" charset="0"/>
                <a:cs typeface="Arial" charset="0"/>
              </a:rPr>
              <a:t>rayada, huevo y</a:t>
            </a:r>
          </a:p>
          <a:p>
            <a:pPr eaLnBrk="1" hangingPunct="1">
              <a:buFont typeface="Arial" charset="0"/>
              <a:buNone/>
            </a:pPr>
            <a:r>
              <a:rPr lang="es-ES" sz="2000" dirty="0" smtClean="0">
                <a:latin typeface="Arial" charset="0"/>
                <a:cs typeface="Arial" charset="0"/>
              </a:rPr>
              <a:t>azúcar.</a:t>
            </a:r>
          </a:p>
          <a:p>
            <a:pPr eaLnBrk="1" hangingPunct="1">
              <a:buFont typeface="Arial" charset="0"/>
              <a:buNone/>
            </a:pPr>
            <a:endParaRPr lang="es-ES" sz="2000" dirty="0" smtClean="0">
              <a:latin typeface="Arial" charset="0"/>
              <a:cs typeface="Arial" charset="0"/>
            </a:endParaRPr>
          </a:p>
          <a:p>
            <a:pPr eaLnBrk="1" hangingPunct="1">
              <a:buFont typeface="Arial" charset="0"/>
              <a:buNone/>
            </a:pPr>
            <a:endParaRPr lang="es-ES" sz="2000" dirty="0" smtClean="0">
              <a:latin typeface="Arial" charset="0"/>
              <a:cs typeface="Arial" charset="0"/>
            </a:endParaRPr>
          </a:p>
          <a:p>
            <a:pPr eaLnBrk="1" hangingPunct="1">
              <a:buFont typeface="Arial" charset="0"/>
              <a:buNone/>
            </a:pPr>
            <a:endParaRPr lang="es-ES" sz="2000" dirty="0" smtClean="0">
              <a:latin typeface="Arial" charset="0"/>
              <a:cs typeface="Arial" charset="0"/>
            </a:endParaRPr>
          </a:p>
          <a:p>
            <a:pPr eaLnBrk="1" hangingPunct="1">
              <a:buFont typeface="Arial" charset="0"/>
              <a:buNone/>
            </a:pPr>
            <a:endParaRPr lang="es-ES" sz="2000" dirty="0" smtClean="0">
              <a:latin typeface="Arial" charset="0"/>
              <a:cs typeface="Arial" charset="0"/>
            </a:endParaRPr>
          </a:p>
          <a:p>
            <a:pPr eaLnBrk="1" hangingPunct="1">
              <a:buFont typeface="Arial" charset="0"/>
              <a:buNone/>
            </a:pPr>
            <a:endParaRPr lang="es-ES" sz="2000" dirty="0" smtClean="0">
              <a:latin typeface="Arial" charset="0"/>
              <a:cs typeface="Arial" charset="0"/>
            </a:endParaRPr>
          </a:p>
          <a:p>
            <a:pPr eaLnBrk="1" hangingPunct="1">
              <a:buFont typeface="Arial" charset="0"/>
              <a:buNone/>
            </a:pPr>
            <a:endParaRPr lang="es-ES" sz="2000" dirty="0" smtClean="0">
              <a:latin typeface="Arial" charset="0"/>
              <a:cs typeface="Arial" charset="0"/>
            </a:endParaRPr>
          </a:p>
        </p:txBody>
      </p:sp>
      <p:sp>
        <p:nvSpPr>
          <p:cNvPr id="14340" name="AutoShape 2" descr="data:image/jpeg;base64,/9j/4AAQSkZJRgABAQAAAQABAAD/2wCEAAkGBhQSERUUEhQWFRUVFxwXFxcWGBkYGBgXFxQXFhwYFxUXHCYeGBokGRcYITAgIycqLCwsFR4xNTAqNiYrLCkBCQoKDgwOGg8PGiwiHyQ0LCkqKSwsLCosLCosLCosKiksLCwsLywsLCwsLCwsKSwsLCwsLCwqLCwsLCksLCwsLP/AABEIAOEA4QMBIgACEQEDEQH/xAAbAAEAAgMBAQAAAAAAAAAAAAAABQYDBAcCAf/EAEgQAAEDAgMEBwQHBAgFBQAAAAEAAhEDIQQSMQVBUWEGEyIycYGRBxSh0SNCUrHB4fAWM2JyFyRTgpKistIVc5OzwjRDZHTx/8QAGgEBAAIDAQAAAAAAAAAAAAAAAAMEAQIFBv/EADARAAIBAwMCBAUDBQEAAAAAAAABAgMEERIhMUFRBRNhcRQiMpGhM7HwQlKBwdEj/9oADAMBAAIRAxEAPwDuKIiAIiIAiIgCIiAIiIAiIgCIiAIiIAiIgCIiAIiIAiIgCIiAIiIAiIgCIiAIiIAiIgCIiAIiIAiIgCIiAIiIAiIgCIiAIiIAiIgCIiAIiIAiIgCIiAIiIAiIgCIiAIiIAiIgCIiAIiIAiIgCIiAIiIAiIgCIiAIiIAiIgCw4jEBgkrMoXpE7soCNO3q9Ul1GA0OLRp9VxaSZ5he2YrFnVwH+H5LT6Oj6I/8AMqf9wrx0h6Qe7UnEtMkEMvYmOO4qCeIx1NtEsFKc/Lgssk3YzEAhua54mmPQQSVl67EgHttcdwAA+JXJmbaxI+kNaC24vmgua6AAQSZE6nhIC6H0R28cVQzPAD2mHRpyMbpCqUasaktOWXrqyqW8PM2a4fOx42p0vr4cTVaWjiA1w+CjGe1MH6x/wj5K3YjDtqNLXgEGxBXIOmnRv3SsHM/dvu3lyVuUWuGb2Ct670TWGXT+lEfb0/hCN9qTft/5QuWnTwt5Tb9c15ouAIzCRvEx5yOGvko4ts68vDKC6HVh7UW/bHoPkvTfaew/+40eI/JUOhTwzsrWw5zgbZTmmRYXgWk3O462nPW2VTpjM5jQ3UkAuDezEESYvJtOo1hSblR2lunjDLuPahT31G+h/Bq+/wBKFL+1b6H/AGLmW0KlAQaYDiYkXa0dkTcGZzTZZ6AwxaALudIALZdMCAOBLpEk8DxWN+5l2NHGcM6P/ShS/tWeh/2ryPalTmOsZ4wY9cqo9XZLGjM6m0DUx2soESS0m41JAvwUXjDQhpYMziLtgtbO+YM8LePm3XU1jZUJcJnTKntSpjSow+Tj/wCK8D2rM+030K51hPd8ot2nECHNzRIdp55bnjuut12x2gZjTbukCC4AE9ognKZtprFtb53MOzoR2aZdj7Waf2h/hK8H2us/TD81zjGYjD5QWNBdwDcre8bnQ92NOPmvWEr4bKMwhxIBBZnA1nLxGmt9VjL7knwNHGdLOjf0vU/0w/NB7YaW8f5D81SDsluWcjJgWlmYATe/Yk2/WsZi8Vh8ssbmdJsGBjT2jBI1jLGngd5TL7msbO3lxFnSj7YqXCP7h+a9j2w0N5P/AEn/ADXNMFisNl7bYcSJBYHgC85eWmt7HkpE7IbknJTmNPos0cZjJJ00WPmfUSs7eL3TLu72yUeB/wCmf9yM9tdAd5jj/KCPvXMsfjcOW9hkvBMdgNaRJiQN0bgeAO9TY2LTdRY5lKmSQMzuzDQfrXHaMwPF11lau5rO0t4JOUX9zrXRHptR2iKhote3qyA4PAHeBIiCeBViXMPYrSDTjgNBVa0eWcQunqaLyjj3MI06rjHgIiLYrhQvSLuqaUL0i7qAgtgPApGTH0j/APUVHdO8L1uHHV9pzHTlGpBsYHKx8itnZD/oHDjVqDhoSdfFSAywZdq5wOn1pEqKcFUhpZJTqyo1lUjymcldiBlyPys7oIccptMEtcQRMm8GVdvZ3gcofWc4tD4Y1rgWkhpPaINxLiY5AcVY6zWEOMSQRFxeNHDmPwEyvRLe1G/NYHjnkgbrR6+M1qNnGnLVnJ0LrxWVem6ajjPO+SSpvB0Mqn+1Jg92bOua3orTh67WtcSYAJuTaIB8vDddcw6b9JRiauVp+jp6cyrU5YRD4ZRlUrqS4W7ZWKjYB9Pu+XwWBZqjpIEjW5NhJ4ngFcdmezwmTVdMOIhvdc2BD2mZGrtd7dCNedWuqVtHVVeD1lavCnvIo3WZbzHOUdiyZGcmbnta8zddcobJw1EZWMpMIsSSC8iSYLj2t5WapgqOZtN7KZcbiaYImHN1I1IJHMLkvx2Ke1NlF3yb+hnIcBhTWqNpsuXEDiACQJMbrqYwnQ3EvzFrQAx5bLyaZMHvBpBMaH5q9YmuKT6gbSaCCHSTGc5Q0QGi1gBcwIXvGVHzQId1bKgIeAGkiwg5nA28eS1qeLVZY8uKWe+/7GJXNR8JJev3K7h+gpM9ZXN2icsmH+J7zdRoCvf7Ds6+IqdRHels5onSJjdpM8lJ4qtUfRqtzvcG1W9XUEtcRmBIJZEw0O8onUL1RcRTqiajnFjoIz5RYZbuMh2YkSPu0q/F3TTbn6Yx+ehDqq/3fzYh8T0AA7lXRv1xEv4kgWb5EqLxPRDEtyF3aDyGnqyXuAvcgxLfEjVXKhjxTwxZneanVuMkuJDogS53Ex5nmvmzsQ4R11RpEDvZbzMlpaAQRGnPduzTvruCbbzjut37YMqrWjl5ycw2hs11J7mOF2kiYMEAm45GJWjmHELsuKrtFUNyjLl6zODOWQQTBBmWjdxXuhXY4CAWBxgEsDQSebTY9mPKFaXjUlFN0/ySfFySy4/k4z1xnUzprfwRdkrYWjXHVvDKgJjtAzv0dlvG66rO3fZ/Ta01GP6sDM58wWtaGyA2mALTvkmNxlWKHjFKctFROLfHU3hdxbxJYKBC9ZjrJnSZ3cPBemr1lXayXsGs4KSwG1MQTkZUIbq7TQa+Z4bzC0HhSmxsOGsNXPBOZuUEiOBJHEgDdZ3JZRBWwo7nSPYiDkxpOprCTxOUmbeK6cuc+xp+ZmNda+J3aRkELoymhweWvP1pfzoERFuVAoXpF3VNKG6Rd1AVTo9tVjGvaXtBFV9iYNzxn8FNHaTSNRpq0gxzEhca24T7zVt9Y8t61Otduzev5KDWd+PhKqRU9XO/B13C4ulQcXOqkgNaxgc+Ya0XLiScz3OJJd4cFp7U9pVGmIZDjuiT+A+9cuLSdQ7zP5LwWgcPK/xUaajnSuSzT8HpJ5m8k1tvphXxRguys+yLDz/NQxfFh+ufivDnyvgTDe7OtCnCnHTBYQdoV2HZ1csptaSHuytJII1LQJtoJBK4+pzoY4jFZySGBjusMgDLlgZ51aOVwY0Erk+LWfxNLOfpy/cp3lHXDOeDolZgNUnQEi8tgxl1Gabxw38ljdhs7ju0DIJgRoS2BunfqqNhun9ZtNrMjXa5nOLsz53/AMJm9rbrKObtnEOjNXqGDI7RF/KFy4eE3PDaSWy6lONpV6tI6HXx1Npe978xpw14GW3AOYJOp471o09v4b7BNzHYmO1rL5IkXgKo0KjiCMxhxkzeSOJ1W9h6CmfhsIL5m37bEitUvqZbG7dYdHOjwd8ALfHeg280usx8azN5jh+fNRdFlQveHl4ZlpxJMaX1t4+A5raweHJDXZXNtMO1BBMaCbwqs7GlHhMglb04+v8Anubb9qgXJfHgd/I2+K1n7dpAz1cHS7W3BMG4vpuWk3CltV7AHFjh1jD2iATZzSTbdIHzWDE0Fj4WlGWP9kit4J4yTWDxtEwdXVQWgOcSSBraSALb+C2qlGYY53YadA25j+KeesKjYuYiTAuBNhPAKPqV3t7r3i82cQCeYBupl4a5PVGf33NvhHypHSRQ7Qyw3tTPaIsZnIWxO/WAo3pPtOm6hVpVKjadTqics9ozwbqZg25qoV+l9d5a2qWmn1jXEBgBDQRLWnUDLPE9o3uo7pJVa/F1Xsc1zXnMC05hERc7jbTdIUlDwufmxlVfG6x6NGsbWWta2R7F7K8gIV6U6qZieFLbDr5mmkGd2XZhckmwkW0MHf3IUQ9ZdnPcKkNEyIdOmXeZ3RxWUQ1o6os7B7GGxSxn/wBpw9GhdGXN/Yf/AOlxJ44k/wDaprpCnhweUvf15BERblQKG6Rd1TKhukXdQHEMVhusxtRsT2nEgTMTE24SD5LQxmEdSe5jiTB8JG4kbrblLExjas784NptmDrc4bqsW3MExuV4s55JLfqgRYjyy+ZPlXxsext6jWmL4aREhfCFlDULFgvmKjh3PcGsaXE7gJtvJ4AbybBWul7NqpkPrMa4Fgyta5/7wkAza0xoOanfZ5sBppZzmBqyXgtOV9GYa1r5EX7XEzvCmtrbapscGBtmADMB+70AEzLZgabhPBVK1fQtTeFx79zi3F9U8zy6XTk5rt/ofXwkl4D6Ydl6xuk/xNN2/Ec1D0cMXuaxolznBrRxc4gD4ld3xLaeJoOkNIykHrDDQHCCTGtlxyg5uDx7TOdlCu0zrmYCDPM5T5kKaE05YzzuvYktL2daMlJfMvyZdqYPD4WsaDqb67qcCrU6w0+3ALhSaBECYl8yQdyl8B0YpjG0KTpqUMS0PpPnK7IWOcJi2YEQRpcHkozpVs9/vtVzGmo2u81KLmAuFRtTtDIR3rmPJWSnjmUsbs6k5w/qlMUqrgeyKj2ZS2f4TlnhJ4FS+5mc5aE4tttPP259NyIwNFhxIYWdg1AzLmdMF+Wc0zO9TWzMNTdSxDzTE08uQZnaOeWw697eC0KGzKlPFy9jmhlXO5xBDQ1r8xdm0iBY77KW6N5/d8U5jXSRTiASf3hkCNSAqMll4fr+xHWl8uU/7evqfKbxlBDADm1BdBaGmRd0zJbpxX3b9ZtKs6mwRGlzPca6SSeJWZ7KrmtNQOsS1uYEFxdeBOtmEptjAVHYysQx5BLA0hvZPYZMONtd/JcatRcovbqum/X/AHgrqS17+vX2PeFYDh3PLQ5wc0AnNFzBkBw9QtV5Esmm0HNP1gHNkAWLiRcG4Uvg6Lm0ajWyD1jQCDE5SQSCLltvMLycOCWZ7mw7RzFoBc4nMTMAujzCsxtNKi0sbduue5Aq2JP+dCG6SNNOK1AzRcSIN8r26sdv3cfzrPSSmBXe2myADAa2SSfFxJJJV2wuCDTUZUOajWkVG8CbhzSNHD8PBQGMwbm4uvWyZm0S6ozNZtR7TDAD9btQ45dzCujDf/hbt6qTx2X34x/khulGxKdKjQqUjmHaoVj/APIpkl3kRmjkwKv4LCGpUDBabzwAGsK4bFqNxOHxWF6unSDm9cx+d+Xr2EZQ51V7ruFrbgVGdE9ndqo9wggimAbEGRm011A8itrmr5VJzXPT3LUKrinGXK/ZkXj9jVaIzPYch0eLt9d3mtArrmGYMmUtkHlx8eMaKI2j0Jw9XtNzU3E/UiOF2G2vCFXoXjkv/RGqvEniRStg9F6+Nc4UQ2Gd57yWtBOgkAkk8APGLKwbP9nmLoueXNpOBEQHEzfdOXdx15aq39H6FPCUW0W7jLnQO282LjB5RG4ABST8ZIsZ8F0YThLhnNuL+q5NRXymD2S4GpSoYltRjmf1lxaHCOyWMII4jW/ir2ofo4ZY7+b/AMQphWY8HKq1HUm5PqERFsRhQ3SHuqZUP0h7iA5BXp/16pu7JO6/aFjO4iVp7axbieqIAa0yNCTIm7hY6keAC2trNPvpj5XgxfxhRFYOL3Z5zSc0xrv0VfoeutopqLfZGNfCFmDVlw2GzvDZgHU8BxWkpKKyy85YR0XoTtScIAzrCWsDSXkdWwttlbeRA5bgoXaGxy+u4U3Pe0x1sAkC3dzXMkemqmtt46lgMKylT3WkaydXc3G/42UXsjp5h6NEMIcCGu1YS51QuMOJbIgjW8rjVI+dLl4XXGfXB51KeZVKceWTlPaJpU+rmnTztApGpPVyZs+NNIGi5dtWv1terU+07ysA3s8G2tyhTu3emLqwNOiDTpnLPPKI7DTdo/XNV9lKFdtoSSTl02WS9Z0XBubWGzbw+3cRTbkp1cjfstp0gL8gy6wtcXEl0SeADRw7rQAPIL4Ka9tEK6y8lFbpG7SruIDS5xA0BcSB4A2C3aLlG03rbw7pIA1KqVY7ZZHJJEjUrhrSYus+BhrWgtbOhkbyZO7jPqtdmyarspDQ5oMkSb8v0VujDVJswweYkTPO+nBcaq/mThuVKji9iWo1WtvAmbW0AgaLap1QZNreAm6h/cagvl8iQTE7yOXDgszKT7zAniYjlz/JWoVZdUc2UF0ZstYXOn6tt9xO74bvwWatSkEOEggCIBHobTZeMOXtuYE/hZe/eHgEADSLjwFrBZSWMvOTVt52ILaHR3CuaXOYBA+rLbxwaQJ+SxbKpspMaxrTA4niZk31K3tp0uzGpPDwO6LqJ96ggWk6eN93jvVCpVm5aX0OhBOUN2WPD4lo36aCZ+yLzfitk1A8zAm/hx8rqvYBna7W/WdfgeJ+KkeoIJg+FxwO4eGngrFGu5LdbFSrSUXsz7iHkmGzlM2sN95HmN+5HNLY+8I0ObcQYGl/HeOC+MxRnSPIctRrzUscct7mjzwi19DXk0Xz/aHX+RqsCr/Qx00XnX6Q/wClisC71v8ApxOdU+thERTkYUP0h7imFD9Ie4gOU46PfX2nsW8Z1PJR+1sK7N1hjK4wIgaCNBYaGL6RopDaNOca7kzcSLTGo8dFg2m8VMrG3e0wfsx5SOF9dyrNpRyz09u2tGOxG4XCuqODWAucbABWXEYGlgqJzxUqvAnkdQxs+pPJetlNbh2OdMGO07h4Hcq7tLHGtUzmY0aOA4nmVxvOd9N04LEFy+/oTOTqSwuDBicS+pGczlENAs1vgOPNYcq9rKMG8iQ0xxiy6qUKawsJE+0VhGABegFJ4bo3WflgDtGN5+4fqQpA9C6jBnqEtbusMxgxpJjzUfxFPfDzjsRutBPGSAC+kL4F9KsG+T6HLZ2fh3vrMLQcrT2juAIOp/BNlbMNeqGCw1cRuHLmdB+SvVejTo0+ppjLoLQSSCLSeYvvJHITXuMOnL2KVxcKDUFyzW2e3Lpwg/EcNPkpKlRcfqi2ojwmPh6rTwtiL3PhJ3eS26deBzPAzaL/AAg+a5VtFRitRz6sm3sZOpuZMTby4z5LWxczGotoRExv+N+fmvbcdpvm0TqfPXVa74fO4SNNT+XNTTa04iRRynlmyxgLRB5yLibEmfRfcRhxEzJP3C2v60WGngxoyRHA3nn5fesLcYQdCTF7RYGZJ4fJQurGKxNYN1Ft/KzDjKO4X8iDGiquNwZdj6Ziwp5rgiwLo0HEhWjEYyIi4ubmeO9aGb6SQLxGmt5v5zu3Ko5xjJtdmvuWoqTW5vYbD8iAb2HLmpCjhW3m0XE+Pz+5RmHxP2tLC+hFpWcYwuMDUGBpvuTc2v8AepaMoRRFUU2zcNHUzrv5HS60cS6+UC3EDXQTI1v96yMx9joZ148N/gsdPEAEeH4qeUotYTI0mt2XDoe2KLv+Yf8AS1Tyg+iTgaJI3vPwDR+CnF36CxTRzan1MIiKY0Ch+kPcUwojpD3EByfatYtxjjMdmDabX3c9PNAbuqP7M3k7hunnClNpDLVLhrYx4W+8FV7a+JL6lyYAmIgSZvG+0LztWrK6qO3jsly/Y9JQ+aMcdjzjccasDRg0HE8SsNIgOGYSJuOI8l5leXLp06MKcNENkXlFRWDpOxtg4cU3VC0ggiYNiDYQQBNzpKkcDQp04IpEuncwktdvlx1E/FZ9i13VcFhy0tk025s1+62DA45wFjxD7lrqlR5ES1jIuDMjzbuWVQhDDxv3PNVKk5yab6mV5c4dqmGWN3OgSeQIPOTf1Wem1lcZahDy2T2C4ATLdRrvWiaEBxFEm5vUcTJzMAOW9rT/AHea2RiMtElpa13aIsIjOSLW+r98qXKXJDh9P5+5x6vRyPcw6sc5p8WuLfwXglb23mEV3uP1yX7tXEk3FjeVHErWMlJZR6iL2Rd+gWEHu76ou453eGUlg9Mrj/eWTEOPVgk3sPWB+KiehFSuyjVIY7q2us/d2ozADUgEAmPtOUhtChUbD2d3vWv5TvHA/oQ14p03t0OBKT89tvqKdW8z908IiV6qVpggjs35DW196iG1H1HEPplsDUxwvYfnovLXOc/IByzE6Anhx4b1w1TnEvOUGyZwgdUdfujsgwOMtBB3cfNSDKwkG3A304zwE7wPRalPEZGw2wGpOaDMyTuBn71qVa7jJjSYLTzGt532jieKa1BdyPQ5vsSxdlce1A9dOXwWOi7MZkwZEHcRugLFQfLQ4ngSTffp+uKVKOUEhxuQdRAtqLaKjUqubz05MqONjNVwYLLZZkGNBHPiouvhKjC4Fg1JBBE6jfP6ups0hlzDe0XvKwe95nwRBHHwI/PzWabTk4sRnJcEP1VZurDpa02iCN/r81hr1hwy+Mzpx8CrKzHDLeSbX19fVeamNDhDtLn4EAzHG2iuOjDHIVeWeCtOrHQnhFxuXj3gi8+h8TNvH4KXxtBhuRod3A23XGn3Ks7dc+k0PpEEA9oa2nvcRe3molSbnpTJlUTWcHVugbpwgP8AG774VjVQ9leKNTZzHO1L6gMcqhH4K3r1lvFxpRT7HDrfqS9wiIpyIKI6QdxS6iOkHcQHMekeOyVDAkhoHr/+qtBxJkmSf16Kb23h3VsUaYIHZk2+yTv9PRaeO2G+k3M4iI/QXLo0NE5Ta3b/AAeltZwjCKb3ZpyvJK8Ara/4bVP1DpO5Wi65JcssfRzpLTwzGF8uIBAaNRJJMnduWfFdP+0HMbffbfESJjdyVJlJUHk9NT7laVrTlJya3LDium9d+pERA8N8xEyomttSo8Q55j0566rFVwbmta8iztPMStcuhbeTDOWsv13JIQpxXypGQu3lWfov0Q68CrWdFJw7Aa6HOIJF7WbAJtc8lsdEOikxWxDbG9OmRr/G8cOAPjwWbbfSCpicSMFhXZGmW1arO8AIzdWfqgCRMd4jTfOlg59xdNtwpdOX2LHSptoNAY9tGjRFwSHCJJlznXE8SVgoZHAVKUhjiRAh9N3MZCS0H0sZAWnj8JXdUZRo06TMMI601Wh3WXkta03cY1c4XLpmy8Yna2DoVGt6/J1IytpMeQwTAg02CDxg6clk4+G/VslauBZoewfUeUj7oWni+jzXizoPER8RdR9LpPUp0TVqP6/rHEUW4Wk/QGHOOfUg8SAecqdpbR7TWOyhzmyWlzMwMTBa06gbxbmtZU4TWGhmcHlFcxGy8TSPZb1g5RJEzFzf0UW7EOZ+8pPZ/MHRu3myuWE2pRqNzMa/KXZcxa9om0WcAcpnvAZea+4rZ091zmnk5w+AMLnVPDYNfKW4Xso/Uiu4XaTIy5sp07WnqLeq+1sZTE56jOQBn0E8Vt1dn1WnMQ2p5NnzlpPoVkDmkS/DN5w0fiFz34X3f4JHdLOUj5g65fTa903FjxExPK0KFqPLSRx++PHjCksXjaIZDGuYfF0C890SPgFFPwgc0OzkDiWtid+rwfgqkrKcJ/LuT0q0cPJ697PxHGLeca/lCe9kgAmBEac9/hcrUbsx7+5iGf4CPjcc1sfs1iJnrWHyf+DVYVnUe5l1qaM1TEWgnyHCLGfNalWmKgLR2p1txHwWzT6MVPrVfECm/d/cUjQ6KAgdp45w2N26x3LZWFZvKNfiaUVyWj2Y4bq9ntbwqVOH9oTuVsUN0UwIo4cMaSQHOMnW5nd4qZXpqKaglLnByKjUptoSiQilNAonpB3FLLXxeDbUEOnyQHGdpB1LEuqkENMtBib9l06c/OEr7Ta6j1YNQki5LS4neZJHP4LrH7NUuLvUfJP2bpcXeo+Sj0F6N2kknHdepx/DGnAHVGQQbsc4mJ1tvkW5LO6u+I6utEfYfrwmZXWv2cpcXeo+S+/s7S/i9R8ljyzZ3uf6fycexEuEDD1DJJP0RGsaRoRHxXzCUXtBHu9WCNerJOoMkkD05ldj/Z+lz+HyX0bApc/h8lnyx8c8Ywceq7NrVSGik5gLpLnCG77kCTN9ytOw9i4fDXvUqRd7mH/KIho+PNXkbCp8D+vJfRsSnwKzoRFUu6k1p4XoVbHVm1QWk1Q02IYSyR/MO0PIhYMPTp0WltCl1c72sbPiS50nzVyGxqfBfRsinwWdKK2ppYKHi2VXUy2kXsc6zqj8r3nwOcBvgBAnRRGB6DUGwagqVDqbhrSfIl3xXVRsunwX3/hrOCxoRvGrKKwiluc5rQKTIytysYXZWACw7oJ0sonDbEqsa408tGrUd9JUaX1XmmAYbnqmc03nTkuljZ7OC++4s4LOhGqm0c+fskuZTY/rH5DmLjWe1zzvzZAJH8OnJSrKjxPY15/krb7m3gvvujeCaUattlTzv+x+vRIf9hW33ZvBfeobwWcIwUevsnPrTE8d606nRIOEEOiZjd6LovUjgvvVDgo3RhLlGyk0UXB9HG0+7QZPEiT8VIDC1NzQPAK1ZBwX3IFuoRXCMNt8lU9xqnUD0WbDbMfm7QsrLlSFnCMGLC4cMbDbDVZkRZAREQBERAEREAREQBERAEREAREQBERAEREAREQBERAEREAREQBERAEREAREQBERAEREAREQBERAEREAREQBERAEREAREQBERAEREAREQBERAEREAREQBERAEREAREQBERAEREAREQBERAEREAREQBERAEREAREQBERAEREAREQ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_tradnl">
              <a:latin typeface="Calibri" pitchFamily="34" charset="0"/>
            </a:endParaRPr>
          </a:p>
        </p:txBody>
      </p:sp>
      <p:sp>
        <p:nvSpPr>
          <p:cNvPr id="14341" name="AutoShape 4" descr="data:image/jpeg;base64,/9j/4AAQSkZJRgABAQAAAQABAAD/2wCEAAkGBhQSERUUEhQWFRUVFxwXFxcWGBkYGBgXFxQXFhwYFxUXHCYeGBokGRcYITAgIycqLCwsFR4xNTAqNiYrLCkBCQoKDgwOGg8PGiwiHyQ0LCkqKSwsLCosLCosLCosKiksLCwsLywsLCwsLCwsKSwsLCwsLCwqLCwsLCksLCwsLP/AABEIAOEA4QMBIgACEQEDEQH/xAAbAAEAAgMBAQAAAAAAAAAAAAAABQYDBAcCAf/EAEgQAAEDAgMEBwQHBAgFBQAAAAEAAhEDIQQSMQVBUWEGEyIycYGRBxSh0SNCUrHB4fAWM2JyFyRTgpKistIVc5OzwjRDZHTx/8QAGgEBAAIDAQAAAAAAAAAAAAAAAAMEAQIFBv/EADARAAIBAwMCBAUDBQEAAAAAAAABAgMEERIhMUFRBRNhcRQiMpGhM7HwQlKBwdEj/9oADAMBAAIRAxEAPwDuKIiAIiIAiIgCIiAIiIAiIgCIiAIiIAiIgCIiAIiIAiIgCIiAIiIAiIgCIiAIiIAiIgCIiAIiIAiIgCIiAIiIAiIgCIiAIiIAiIgCIiAIiIAiIgCIiAIiIAiIgCIiAIiIAiIgCIiAIiIAiIgCIiAIiIAiIgCIiAIiIAiIgCw4jEBgkrMoXpE7soCNO3q9Ul1GA0OLRp9VxaSZ5he2YrFnVwH+H5LT6Oj6I/8AMqf9wrx0h6Qe7UnEtMkEMvYmOO4qCeIx1NtEsFKc/Lgssk3YzEAhua54mmPQQSVl67EgHttcdwAA+JXJmbaxI+kNaC24vmgua6AAQSZE6nhIC6H0R28cVQzPAD2mHRpyMbpCqUasaktOWXrqyqW8PM2a4fOx42p0vr4cTVaWjiA1w+CjGe1MH6x/wj5K3YjDtqNLXgEGxBXIOmnRv3SsHM/dvu3lyVuUWuGb2Ct670TWGXT+lEfb0/hCN9qTft/5QuWnTwt5Tb9c15ouAIzCRvEx5yOGvko4ts68vDKC6HVh7UW/bHoPkvTfaew/+40eI/JUOhTwzsrWw5zgbZTmmRYXgWk3O462nPW2VTpjM5jQ3UkAuDezEESYvJtOo1hSblR2lunjDLuPahT31G+h/Bq+/wBKFL+1b6H/AGLmW0KlAQaYDiYkXa0dkTcGZzTZZ6AwxaALudIALZdMCAOBLpEk8DxWN+5l2NHGcM6P/ShS/tWeh/2ryPalTmOsZ4wY9cqo9XZLGjM6m0DUx2soESS0m41JAvwUXjDQhpYMziLtgtbO+YM8LePm3XU1jZUJcJnTKntSpjSow+Tj/wCK8D2rM+030K51hPd8ot2nECHNzRIdp55bnjuut12x2gZjTbukCC4AE9ognKZtprFtb53MOzoR2aZdj7Waf2h/hK8H2us/TD81zjGYjD5QWNBdwDcre8bnQ92NOPmvWEr4bKMwhxIBBZnA1nLxGmt9VjL7knwNHGdLOjf0vU/0w/NB7YaW8f5D81SDsluWcjJgWlmYATe/Yk2/WsZi8Vh8ssbmdJsGBjT2jBI1jLGngd5TL7msbO3lxFnSj7YqXCP7h+a9j2w0N5P/AEn/ADXNMFisNl7bYcSJBYHgC85eWmt7HkpE7IbknJTmNPos0cZjJJ00WPmfUSs7eL3TLu72yUeB/wCmf9yM9tdAd5jj/KCPvXMsfjcOW9hkvBMdgNaRJiQN0bgeAO9TY2LTdRY5lKmSQMzuzDQfrXHaMwPF11lau5rO0t4JOUX9zrXRHptR2iKhote3qyA4PAHeBIiCeBViXMPYrSDTjgNBVa0eWcQunqaLyjj3MI06rjHgIiLYrhQvSLuqaUL0i7qAgtgPApGTH0j/APUVHdO8L1uHHV9pzHTlGpBsYHKx8itnZD/oHDjVqDhoSdfFSAywZdq5wOn1pEqKcFUhpZJTqyo1lUjymcldiBlyPys7oIccptMEtcQRMm8GVdvZ3gcofWc4tD4Y1rgWkhpPaINxLiY5AcVY6zWEOMSQRFxeNHDmPwEyvRLe1G/NYHjnkgbrR6+M1qNnGnLVnJ0LrxWVem6ajjPO+SSpvB0Mqn+1Jg92bOua3orTh67WtcSYAJuTaIB8vDddcw6b9JRiauVp+jp6cyrU5YRD4ZRlUrqS4W7ZWKjYB9Pu+XwWBZqjpIEjW5NhJ4ngFcdmezwmTVdMOIhvdc2BD2mZGrtd7dCNedWuqVtHVVeD1lavCnvIo3WZbzHOUdiyZGcmbnta8zddcobJw1EZWMpMIsSSC8iSYLj2t5WapgqOZtN7KZcbiaYImHN1I1IJHMLkvx2Ke1NlF3yb+hnIcBhTWqNpsuXEDiACQJMbrqYwnQ3EvzFrQAx5bLyaZMHvBpBMaH5q9YmuKT6gbSaCCHSTGc5Q0QGi1gBcwIXvGVHzQId1bKgIeAGkiwg5nA28eS1qeLVZY8uKWe+/7GJXNR8JJev3K7h+gpM9ZXN2icsmH+J7zdRoCvf7Ds6+IqdRHels5onSJjdpM8lJ4qtUfRqtzvcG1W9XUEtcRmBIJZEw0O8onUL1RcRTqiajnFjoIz5RYZbuMh2YkSPu0q/F3TTbn6Yx+ehDqq/3fzYh8T0AA7lXRv1xEv4kgWb5EqLxPRDEtyF3aDyGnqyXuAvcgxLfEjVXKhjxTwxZneanVuMkuJDogS53Ex5nmvmzsQ4R11RpEDvZbzMlpaAQRGnPduzTvruCbbzjut37YMqrWjl5ycw2hs11J7mOF2kiYMEAm45GJWjmHELsuKrtFUNyjLl6zODOWQQTBBmWjdxXuhXY4CAWBxgEsDQSebTY9mPKFaXjUlFN0/ySfFySy4/k4z1xnUzprfwRdkrYWjXHVvDKgJjtAzv0dlvG66rO3fZ/Ta01GP6sDM58wWtaGyA2mALTvkmNxlWKHjFKctFROLfHU3hdxbxJYKBC9ZjrJnSZ3cPBemr1lXayXsGs4KSwG1MQTkZUIbq7TQa+Z4bzC0HhSmxsOGsNXPBOZuUEiOBJHEgDdZ3JZRBWwo7nSPYiDkxpOprCTxOUmbeK6cuc+xp+ZmNda+J3aRkELoymhweWvP1pfzoERFuVAoXpF3VNKG6Rd1AVTo9tVjGvaXtBFV9iYNzxn8FNHaTSNRpq0gxzEhca24T7zVt9Y8t61Otduzev5KDWd+PhKqRU9XO/B13C4ulQcXOqkgNaxgc+Ya0XLiScz3OJJd4cFp7U9pVGmIZDjuiT+A+9cuLSdQ7zP5LwWgcPK/xUaajnSuSzT8HpJ5m8k1tvphXxRguys+yLDz/NQxfFh+ufivDnyvgTDe7OtCnCnHTBYQdoV2HZ1csptaSHuytJII1LQJtoJBK4+pzoY4jFZySGBjusMgDLlgZ51aOVwY0Erk+LWfxNLOfpy/cp3lHXDOeDolZgNUnQEi8tgxl1Gabxw38ljdhs7ju0DIJgRoS2BunfqqNhun9ZtNrMjXa5nOLsz53/AMJm9rbrKObtnEOjNXqGDI7RF/KFy4eE3PDaSWy6lONpV6tI6HXx1Npe978xpw14GW3AOYJOp471o09v4b7BNzHYmO1rL5IkXgKo0KjiCMxhxkzeSOJ1W9h6CmfhsIL5m37bEitUvqZbG7dYdHOjwd8ALfHeg280usx8azN5jh+fNRdFlQveHl4ZlpxJMaX1t4+A5raweHJDXZXNtMO1BBMaCbwqs7GlHhMglb04+v8Anubb9qgXJfHgd/I2+K1n7dpAz1cHS7W3BMG4vpuWk3CltV7AHFjh1jD2iATZzSTbdIHzWDE0Fj4WlGWP9kit4J4yTWDxtEwdXVQWgOcSSBraSALb+C2qlGYY53YadA25j+KeesKjYuYiTAuBNhPAKPqV3t7r3i82cQCeYBupl4a5PVGf33NvhHypHSRQ7Qyw3tTPaIsZnIWxO/WAo3pPtOm6hVpVKjadTqics9ozwbqZg25qoV+l9d5a2qWmn1jXEBgBDQRLWnUDLPE9o3uo7pJVa/F1Xsc1zXnMC05hERc7jbTdIUlDwufmxlVfG6x6NGsbWWta2R7F7K8gIV6U6qZieFLbDr5mmkGd2XZhckmwkW0MHf3IUQ9ZdnPcKkNEyIdOmXeZ3RxWUQ1o6os7B7GGxSxn/wBpw9GhdGXN/Yf/AOlxJ44k/wDaprpCnhweUvf15BERblQKG6Rd1TKhukXdQHEMVhusxtRsT2nEgTMTE24SD5LQxmEdSe5jiTB8JG4kbrblLExjas784NptmDrc4bqsW3MExuV4s55JLfqgRYjyy+ZPlXxsext6jWmL4aREhfCFlDULFgvmKjh3PcGsaXE7gJtvJ4AbybBWul7NqpkPrMa4Fgyta5/7wkAza0xoOanfZ5sBppZzmBqyXgtOV9GYa1r5EX7XEzvCmtrbapscGBtmADMB+70AEzLZgabhPBVK1fQtTeFx79zi3F9U8zy6XTk5rt/ofXwkl4D6Ydl6xuk/xNN2/Ec1D0cMXuaxolznBrRxc4gD4ld3xLaeJoOkNIykHrDDQHCCTGtlxyg5uDx7TOdlCu0zrmYCDPM5T5kKaE05YzzuvYktL2daMlJfMvyZdqYPD4WsaDqb67qcCrU6w0+3ALhSaBECYl8yQdyl8B0YpjG0KTpqUMS0PpPnK7IWOcJi2YEQRpcHkozpVs9/vtVzGmo2u81KLmAuFRtTtDIR3rmPJWSnjmUsbs6k5w/qlMUqrgeyKj2ZS2f4TlnhJ4FS+5mc5aE4tttPP259NyIwNFhxIYWdg1AzLmdMF+Wc0zO9TWzMNTdSxDzTE08uQZnaOeWw697eC0KGzKlPFy9jmhlXO5xBDQ1r8xdm0iBY77KW6N5/d8U5jXSRTiASf3hkCNSAqMll4fr+xHWl8uU/7evqfKbxlBDADm1BdBaGmRd0zJbpxX3b9ZtKs6mwRGlzPca6SSeJWZ7KrmtNQOsS1uYEFxdeBOtmEptjAVHYysQx5BLA0hvZPYZMONtd/JcatRcovbqum/X/AHgrqS17+vX2PeFYDh3PLQ5wc0AnNFzBkBw9QtV5Esmm0HNP1gHNkAWLiRcG4Uvg6Lm0ajWyD1jQCDE5SQSCLltvMLycOCWZ7mw7RzFoBc4nMTMAujzCsxtNKi0sbduue5Aq2JP+dCG6SNNOK1AzRcSIN8r26sdv3cfzrPSSmBXe2myADAa2SSfFxJJJV2wuCDTUZUOajWkVG8CbhzSNHD8PBQGMwbm4uvWyZm0S6ozNZtR7TDAD9btQ45dzCujDf/hbt6qTx2X34x/khulGxKdKjQqUjmHaoVj/APIpkl3kRmjkwKv4LCGpUDBabzwAGsK4bFqNxOHxWF6unSDm9cx+d+Xr2EZQ51V7ruFrbgVGdE9ndqo9wggimAbEGRm011A8itrmr5VJzXPT3LUKrinGXK/ZkXj9jVaIzPYch0eLt9d3mtArrmGYMmUtkHlx8eMaKI2j0Jw9XtNzU3E/UiOF2G2vCFXoXjkv/RGqvEniRStg9F6+Nc4UQ2Gd57yWtBOgkAkk8APGLKwbP9nmLoueXNpOBEQHEzfdOXdx15aq39H6FPCUW0W7jLnQO282LjB5RG4ABST8ZIsZ8F0YThLhnNuL+q5NRXymD2S4GpSoYltRjmf1lxaHCOyWMII4jW/ir2ofo4ZY7+b/AMQphWY8HKq1HUm5PqERFsRhQ3SHuqZUP0h7iA5BXp/16pu7JO6/aFjO4iVp7axbieqIAa0yNCTIm7hY6keAC2trNPvpj5XgxfxhRFYOL3Z5zSc0xrv0VfoeutopqLfZGNfCFmDVlw2GzvDZgHU8BxWkpKKyy85YR0XoTtScIAzrCWsDSXkdWwttlbeRA5bgoXaGxy+u4U3Pe0x1sAkC3dzXMkemqmtt46lgMKylT3WkaydXc3G/42UXsjp5h6NEMIcCGu1YS51QuMOJbIgjW8rjVI+dLl4XXGfXB51KeZVKceWTlPaJpU+rmnTztApGpPVyZs+NNIGi5dtWv1terU+07ysA3s8G2tyhTu3emLqwNOiDTpnLPPKI7DTdo/XNV9lKFdtoSSTl02WS9Z0XBubWGzbw+3cRTbkp1cjfstp0gL8gy6wtcXEl0SeADRw7rQAPIL4Ka9tEK6y8lFbpG7SruIDS5xA0BcSB4A2C3aLlG03rbw7pIA1KqVY7ZZHJJEjUrhrSYus+BhrWgtbOhkbyZO7jPqtdmyarspDQ5oMkSb8v0VujDVJswweYkTPO+nBcaq/mThuVKji9iWo1WtvAmbW0AgaLap1QZNreAm6h/cagvl8iQTE7yOXDgszKT7zAniYjlz/JWoVZdUc2UF0ZstYXOn6tt9xO74bvwWatSkEOEggCIBHobTZeMOXtuYE/hZe/eHgEADSLjwFrBZSWMvOTVt52ILaHR3CuaXOYBA+rLbxwaQJ+SxbKpspMaxrTA4niZk31K3tp0uzGpPDwO6LqJ96ggWk6eN93jvVCpVm5aX0OhBOUN2WPD4lo36aCZ+yLzfitk1A8zAm/hx8rqvYBna7W/WdfgeJ+KkeoIJg+FxwO4eGngrFGu5LdbFSrSUXsz7iHkmGzlM2sN95HmN+5HNLY+8I0ObcQYGl/HeOC+MxRnSPIctRrzUscct7mjzwi19DXk0Xz/aHX+RqsCr/Qx00XnX6Q/wClisC71v8ApxOdU+thERTkYUP0h7imFD9Ie4gOU46PfX2nsW8Z1PJR+1sK7N1hjK4wIgaCNBYaGL6RopDaNOca7kzcSLTGo8dFg2m8VMrG3e0wfsx5SOF9dyrNpRyz09u2tGOxG4XCuqODWAucbABWXEYGlgqJzxUqvAnkdQxs+pPJetlNbh2OdMGO07h4Hcq7tLHGtUzmY0aOA4nmVxvOd9N04LEFy+/oTOTqSwuDBicS+pGczlENAs1vgOPNYcq9rKMG8iQ0xxiy6qUKawsJE+0VhGABegFJ4bo3WflgDtGN5+4fqQpA9C6jBnqEtbusMxgxpJjzUfxFPfDzjsRutBPGSAC+kL4F9KsG+T6HLZ2fh3vrMLQcrT2juAIOp/BNlbMNeqGCw1cRuHLmdB+SvVejTo0+ppjLoLQSSCLSeYvvJHITXuMOnL2KVxcKDUFyzW2e3Lpwg/EcNPkpKlRcfqi2ojwmPh6rTwtiL3PhJ3eS26deBzPAzaL/AAg+a5VtFRitRz6sm3sZOpuZMTby4z5LWxczGotoRExv+N+fmvbcdpvm0TqfPXVa74fO4SNNT+XNTTa04iRRynlmyxgLRB5yLibEmfRfcRhxEzJP3C2v60WGngxoyRHA3nn5fesLcYQdCTF7RYGZJ4fJQurGKxNYN1Ft/KzDjKO4X8iDGiquNwZdj6Ziwp5rgiwLo0HEhWjEYyIi4ubmeO9aGb6SQLxGmt5v5zu3Ko5xjJtdmvuWoqTW5vYbD8iAb2HLmpCjhW3m0XE+Pz+5RmHxP2tLC+hFpWcYwuMDUGBpvuTc2v8AepaMoRRFUU2zcNHUzrv5HS60cS6+UC3EDXQTI1v96yMx9joZ148N/gsdPEAEeH4qeUotYTI0mt2XDoe2KLv+Yf8AS1Tyg+iTgaJI3vPwDR+CnF36CxTRzan1MIiKY0Ch+kPcUwojpD3EByfatYtxjjMdmDabX3c9PNAbuqP7M3k7hunnClNpDLVLhrYx4W+8FV7a+JL6lyYAmIgSZvG+0LztWrK6qO3jsly/Y9JQ+aMcdjzjccasDRg0HE8SsNIgOGYSJuOI8l5leXLp06MKcNENkXlFRWDpOxtg4cU3VC0ggiYNiDYQQBNzpKkcDQp04IpEuncwktdvlx1E/FZ9i13VcFhy0tk025s1+62DA45wFjxD7lrqlR5ES1jIuDMjzbuWVQhDDxv3PNVKk5yab6mV5c4dqmGWN3OgSeQIPOTf1Wem1lcZahDy2T2C4ATLdRrvWiaEBxFEm5vUcTJzMAOW9rT/AHea2RiMtElpa13aIsIjOSLW+r98qXKXJDh9P5+5x6vRyPcw6sc5p8WuLfwXglb23mEV3uP1yX7tXEk3FjeVHErWMlJZR6iL2Rd+gWEHu76ou453eGUlg9Mrj/eWTEOPVgk3sPWB+KiehFSuyjVIY7q2us/d2ozADUgEAmPtOUhtChUbD2d3vWv5TvHA/oQ14p03t0OBKT89tvqKdW8z908IiV6qVpggjs35DW196iG1H1HEPplsDUxwvYfnovLXOc/IByzE6Anhx4b1w1TnEvOUGyZwgdUdfujsgwOMtBB3cfNSDKwkG3A304zwE7wPRalPEZGw2wGpOaDMyTuBn71qVa7jJjSYLTzGt532jieKa1BdyPQ5vsSxdlce1A9dOXwWOi7MZkwZEHcRugLFQfLQ4ngSTffp+uKVKOUEhxuQdRAtqLaKjUqubz05MqONjNVwYLLZZkGNBHPiouvhKjC4Fg1JBBE6jfP6ups0hlzDe0XvKwe95nwRBHHwI/PzWabTk4sRnJcEP1VZurDpa02iCN/r81hr1hwy+Mzpx8CrKzHDLeSbX19fVeamNDhDtLn4EAzHG2iuOjDHIVeWeCtOrHQnhFxuXj3gi8+h8TNvH4KXxtBhuRod3A23XGn3Ks7dc+k0PpEEA9oa2nvcRe3molSbnpTJlUTWcHVugbpwgP8AG774VjVQ9leKNTZzHO1L6gMcqhH4K3r1lvFxpRT7HDrfqS9wiIpyIKI6QdxS6iOkHcQHMekeOyVDAkhoHr/+qtBxJkmSf16Kb23h3VsUaYIHZk2+yTv9PRaeO2G+k3M4iI/QXLo0NE5Ta3b/AAeltZwjCKb3ZpyvJK8Ara/4bVP1DpO5Wi65JcssfRzpLTwzGF8uIBAaNRJJMnduWfFdP+0HMbffbfESJjdyVJlJUHk9NT7laVrTlJya3LDium9d+pERA8N8xEyomttSo8Q55j0566rFVwbmta8iztPMStcuhbeTDOWsv13JIQpxXypGQu3lWfov0Q68CrWdFJw7Aa6HOIJF7WbAJtc8lsdEOikxWxDbG9OmRr/G8cOAPjwWbbfSCpicSMFhXZGmW1arO8AIzdWfqgCRMd4jTfOlg59xdNtwpdOX2LHSptoNAY9tGjRFwSHCJJlznXE8SVgoZHAVKUhjiRAh9N3MZCS0H0sZAWnj8JXdUZRo06TMMI601Wh3WXkta03cY1c4XLpmy8Yna2DoVGt6/J1IytpMeQwTAg02CDxg6clk4+G/VslauBZoewfUeUj7oWni+jzXizoPER8RdR9LpPUp0TVqP6/rHEUW4Wk/QGHOOfUg8SAecqdpbR7TWOyhzmyWlzMwMTBa06gbxbmtZU4TWGhmcHlFcxGy8TSPZb1g5RJEzFzf0UW7EOZ+8pPZ/MHRu3myuWE2pRqNzMa/KXZcxa9om0WcAcpnvAZea+4rZ091zmnk5w+AMLnVPDYNfKW4Xso/Uiu4XaTIy5sp07WnqLeq+1sZTE56jOQBn0E8Vt1dn1WnMQ2p5NnzlpPoVkDmkS/DN5w0fiFz34X3f4JHdLOUj5g65fTa903FjxExPK0KFqPLSRx++PHjCksXjaIZDGuYfF0C890SPgFFPwgc0OzkDiWtid+rwfgqkrKcJ/LuT0q0cPJ697PxHGLeca/lCe9kgAmBEac9/hcrUbsx7+5iGf4CPjcc1sfs1iJnrWHyf+DVYVnUe5l1qaM1TEWgnyHCLGfNalWmKgLR2p1txHwWzT6MVPrVfECm/d/cUjQ6KAgdp45w2N26x3LZWFZvKNfiaUVyWj2Y4bq9ntbwqVOH9oTuVsUN0UwIo4cMaSQHOMnW5nd4qZXpqKaglLnByKjUptoSiQilNAonpB3FLLXxeDbUEOnyQHGdpB1LEuqkENMtBib9l06c/OEr7Ta6j1YNQki5LS4neZJHP4LrH7NUuLvUfJP2bpcXeo+Sj0F6N2kknHdepx/DGnAHVGQQbsc4mJ1tvkW5LO6u+I6utEfYfrwmZXWv2cpcXeo+S+/s7S/i9R8ljyzZ3uf6fycexEuEDD1DJJP0RGsaRoRHxXzCUXtBHu9WCNerJOoMkkD05ldj/Z+lz+HyX0bApc/h8lnyx8c8Ywceq7NrVSGik5gLpLnCG77kCTN9ytOw9i4fDXvUqRd7mH/KIho+PNXkbCp8D+vJfRsSnwKzoRFUu6k1p4XoVbHVm1QWk1Q02IYSyR/MO0PIhYMPTp0WltCl1c72sbPiS50nzVyGxqfBfRsinwWdKK2ppYKHi2VXUy2kXsc6zqj8r3nwOcBvgBAnRRGB6DUGwagqVDqbhrSfIl3xXVRsunwX3/hrOCxoRvGrKKwiluc5rQKTIytysYXZWACw7oJ0sonDbEqsa408tGrUd9JUaX1XmmAYbnqmc03nTkuljZ7OC++4s4LOhGqm0c+fskuZTY/rH5DmLjWe1zzvzZAJH8OnJSrKjxPY15/krb7m3gvvujeCaUattlTzv+x+vRIf9hW33ZvBfeobwWcIwUevsnPrTE8d606nRIOEEOiZjd6LovUjgvvVDgo3RhLlGyk0UXB9HG0+7QZPEiT8VIDC1NzQPAK1ZBwX3IFuoRXCMNt8lU9xqnUD0WbDbMfm7QsrLlSFnCMGLC4cMbDbDVZkRZAREQBERAEREAREQBERAEREAREQBERAEREAREQBERAEREAREQBERAEREAREQBERAEREAREQBERAEREAREQBERAEREAREQBERAEREAREQBERAEREAREQBERAEREAREQBERAEREAREQBERAEREAREQBERAEREAREQBERAEREAREQ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_tradnl">
              <a:latin typeface="Calibri" pitchFamily="34" charset="0"/>
            </a:endParaRPr>
          </a:p>
        </p:txBody>
      </p:sp>
      <p:sp>
        <p:nvSpPr>
          <p:cNvPr id="7" name="6 Llamada ovalada"/>
          <p:cNvSpPr/>
          <p:nvPr/>
        </p:nvSpPr>
        <p:spPr>
          <a:xfrm>
            <a:off x="395536" y="4581128"/>
            <a:ext cx="8352928" cy="2276873"/>
          </a:xfrm>
          <a:prstGeom prst="wedgeEllipseCallout">
            <a:avLst>
              <a:gd name="adj1" fmla="val 44928"/>
              <a:gd name="adj2" fmla="val -187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800" b="1" dirty="0" smtClean="0">
                <a:solidFill>
                  <a:schemeClr val="tx1"/>
                </a:solidFill>
                <a:cs typeface="Arial" charset="0"/>
              </a:rPr>
              <a:t>Ref.004</a:t>
            </a:r>
            <a:r>
              <a:rPr lang="es-ES" sz="2800" b="1" dirty="0" smtClean="0">
                <a:cs typeface="Arial" charset="0"/>
              </a:rPr>
              <a:t> 12 </a:t>
            </a:r>
            <a:r>
              <a:rPr lang="es-ES" sz="2800" b="1" dirty="0" smtClean="0">
                <a:cs typeface="Arial" charset="0"/>
              </a:rPr>
              <a:t>u. Grande 7</a:t>
            </a:r>
            <a:r>
              <a:rPr lang="es-ES" sz="2800" b="1" dirty="0" smtClean="0"/>
              <a:t>€ / caja</a:t>
            </a:r>
            <a:endParaRPr lang="es-ES" sz="2800" b="1" dirty="0" smtClean="0">
              <a:cs typeface="Arial" charset="0"/>
            </a:endParaRPr>
          </a:p>
          <a:p>
            <a:pPr algn="ctr" fontAlgn="auto">
              <a:spcBef>
                <a:spcPts val="0"/>
              </a:spcBef>
              <a:spcAft>
                <a:spcPts val="0"/>
              </a:spcAft>
              <a:defRPr/>
            </a:pPr>
            <a:r>
              <a:rPr lang="es-ES" sz="2800" b="1" dirty="0" smtClean="0">
                <a:solidFill>
                  <a:schemeClr val="tx1"/>
                </a:solidFill>
                <a:cs typeface="Arial" charset="0"/>
              </a:rPr>
              <a:t>Ref.005</a:t>
            </a:r>
            <a:r>
              <a:rPr lang="es-ES" sz="2800" b="1" dirty="0" smtClean="0">
                <a:cs typeface="Arial" charset="0"/>
              </a:rPr>
              <a:t> 6 </a:t>
            </a:r>
            <a:r>
              <a:rPr lang="es-ES" sz="2800" b="1" dirty="0" smtClean="0">
                <a:cs typeface="Arial" charset="0"/>
              </a:rPr>
              <a:t>u. Grande </a:t>
            </a:r>
            <a:r>
              <a:rPr lang="es-ES" sz="2800" b="1" dirty="0" smtClean="0"/>
              <a:t>4€ / caja</a:t>
            </a:r>
          </a:p>
          <a:p>
            <a:pPr algn="ctr" fontAlgn="auto">
              <a:spcBef>
                <a:spcPts val="0"/>
              </a:spcBef>
              <a:spcAft>
                <a:spcPts val="0"/>
              </a:spcAft>
              <a:defRPr/>
            </a:pPr>
            <a:r>
              <a:rPr lang="es-ES" sz="2800" b="1" dirty="0" smtClean="0">
                <a:solidFill>
                  <a:schemeClr val="tx1"/>
                </a:solidFill>
              </a:rPr>
              <a:t>Ref. 006 </a:t>
            </a:r>
            <a:r>
              <a:rPr lang="es-ES" sz="2800" b="1" dirty="0" smtClean="0"/>
              <a:t>12 </a:t>
            </a:r>
            <a:r>
              <a:rPr lang="es-ES" sz="2800" b="1" dirty="0" smtClean="0"/>
              <a:t>u. Mediano 6€ / caja</a:t>
            </a:r>
          </a:p>
          <a:p>
            <a:pPr algn="ctr" fontAlgn="auto">
              <a:spcBef>
                <a:spcPts val="0"/>
              </a:spcBef>
              <a:spcAft>
                <a:spcPts val="0"/>
              </a:spcAft>
              <a:defRPr/>
            </a:pPr>
            <a:endParaRPr lang="es-ES" sz="2800" b="1" dirty="0"/>
          </a:p>
        </p:txBody>
      </p:sp>
      <p:pic>
        <p:nvPicPr>
          <p:cNvPr id="8" name="Imagen 7" descr="FARDELEJO CLÁSICO (12 unidades)"/>
          <p:cNvPicPr>
            <a:picLocks noChangeAspect="1" noChangeArrowheads="1"/>
          </p:cNvPicPr>
          <p:nvPr/>
        </p:nvPicPr>
        <p:blipFill>
          <a:blip r:embed="rId2" cstate="print"/>
          <a:srcRect/>
          <a:stretch>
            <a:fillRect/>
          </a:stretch>
        </p:blipFill>
        <p:spPr bwMode="auto">
          <a:xfrm>
            <a:off x="3563888" y="1124744"/>
            <a:ext cx="4706938" cy="3500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74688" y="0"/>
            <a:ext cx="7851775" cy="908050"/>
          </a:xfrm>
        </p:spPr>
        <p:txBody>
          <a:bodyPr/>
          <a:lstStyle/>
          <a:p>
            <a:pPr algn="ctr" eaLnBrk="1" fontAlgn="auto" hangingPunct="1">
              <a:spcAft>
                <a:spcPts val="0"/>
              </a:spcAft>
              <a:defRPr/>
            </a:pPr>
            <a:r>
              <a:rPr lang="es-ES" sz="4000" dirty="0" smtClean="0">
                <a:solidFill>
                  <a:srgbClr val="1E33FA"/>
                </a:solidFill>
                <a:latin typeface="Broadway" pitchFamily="82" charset="0"/>
              </a:rPr>
              <a:t>ARPS: Artesanía con corazón</a:t>
            </a:r>
            <a:endParaRPr lang="es-ES" sz="4000" dirty="0">
              <a:solidFill>
                <a:srgbClr val="1E33FA"/>
              </a:solidFill>
              <a:latin typeface="Broadway" pitchFamily="82" charset="0"/>
            </a:endParaRPr>
          </a:p>
        </p:txBody>
      </p:sp>
      <p:sp>
        <p:nvSpPr>
          <p:cNvPr id="16387" name="2 Subtítulo"/>
          <p:cNvSpPr>
            <a:spLocks noGrp="1"/>
          </p:cNvSpPr>
          <p:nvPr>
            <p:ph type="subTitle" idx="1"/>
          </p:nvPr>
        </p:nvSpPr>
        <p:spPr>
          <a:xfrm>
            <a:off x="2124075" y="1052513"/>
            <a:ext cx="4176713" cy="5805487"/>
          </a:xfrm>
        </p:spPr>
        <p:txBody>
          <a:bodyPr/>
          <a:lstStyle/>
          <a:p>
            <a:pPr algn="ctr" eaLnBrk="1" hangingPunct="1"/>
            <a:r>
              <a:rPr lang="es-ES" smtClean="0">
                <a:solidFill>
                  <a:schemeClr val="tx1"/>
                </a:solidFill>
                <a:latin typeface="Arial" charset="0"/>
                <a:cs typeface="Arial" charset="0"/>
              </a:rPr>
              <a:t>La Asociación Riojana pro  Personas con Discapacidad Intelectual (ARPS) es una organización no gubernamental, sin ánimo de lucro cuya misión es promover la calidad de vida de las personas con discapacidad intelectual. </a:t>
            </a:r>
          </a:p>
          <a:p>
            <a:pPr algn="ctr" eaLnBrk="1" hangingPunct="1"/>
            <a:r>
              <a:rPr lang="es-ES" smtClean="0">
                <a:solidFill>
                  <a:schemeClr val="tx1"/>
                </a:solidFill>
                <a:latin typeface="Arial" charset="0"/>
                <a:cs typeface="Arial" charset="0"/>
              </a:rPr>
              <a:t>La huella de una mano con un corazón en el centro simboliza la ilusión y la emoción que las personas con discapacidad intelectual ponen en todo aquello que hacen.</a:t>
            </a:r>
          </a:p>
          <a:p>
            <a:pPr algn="ctr" eaLnBrk="1" hangingPunct="1"/>
            <a:r>
              <a:rPr lang="es-ES" smtClean="0">
                <a:solidFill>
                  <a:schemeClr val="tx1"/>
                </a:solidFill>
                <a:latin typeface="Arial" charset="0"/>
                <a:cs typeface="Arial" charset="0"/>
              </a:rPr>
              <a:t>Los productos de este catálogo que llevan esta huella están realizados por personas con discapacidad miembros de esta asociación.</a:t>
            </a:r>
          </a:p>
          <a:p>
            <a:pPr eaLnBrk="1" hangingPunct="1"/>
            <a:r>
              <a:rPr lang="es-ES" sz="1600" smtClean="0">
                <a:latin typeface="Arial Rounded MT Bold" pitchFamily="34" charset="0"/>
              </a:rPr>
              <a:t>  </a:t>
            </a:r>
          </a:p>
        </p:txBody>
      </p:sp>
      <p:pic>
        <p:nvPicPr>
          <p:cNvPr id="16388" name="Picture 6" descr="banner_artesania"/>
          <p:cNvPicPr>
            <a:picLocks noChangeAspect="1" noChangeArrowheads="1"/>
          </p:cNvPicPr>
          <p:nvPr/>
        </p:nvPicPr>
        <p:blipFill>
          <a:blip r:embed="rId2" cstate="print"/>
          <a:srcRect/>
          <a:stretch>
            <a:fillRect/>
          </a:stretch>
        </p:blipFill>
        <p:spPr bwMode="auto">
          <a:xfrm>
            <a:off x="6372225" y="1773238"/>
            <a:ext cx="2484438"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contenido"/>
          <p:cNvSpPr>
            <a:spLocks noGrp="1"/>
          </p:cNvSpPr>
          <p:nvPr>
            <p:ph sz="quarter" idx="1"/>
          </p:nvPr>
        </p:nvSpPr>
        <p:spPr>
          <a:xfrm>
            <a:off x="457200" y="1600200"/>
            <a:ext cx="7467600" cy="4873625"/>
          </a:xfrm>
        </p:spPr>
        <p:txBody>
          <a:bodyPr/>
          <a:lstStyle/>
          <a:p>
            <a:pPr>
              <a:buFont typeface="Wingdings" pitchFamily="2" charset="2"/>
              <a:buNone/>
            </a:pPr>
            <a:r>
              <a:rPr lang="es-ES" smtClean="0"/>
              <a:t>                                           </a:t>
            </a:r>
          </a:p>
          <a:p>
            <a:pPr>
              <a:buFont typeface="Wingdings" pitchFamily="2" charset="2"/>
              <a:buNone/>
            </a:pPr>
            <a:endParaRPr lang="es-ES" smtClean="0"/>
          </a:p>
          <a:p>
            <a:pPr>
              <a:buFont typeface="Wingdings" pitchFamily="2" charset="2"/>
              <a:buNone/>
            </a:pPr>
            <a:endParaRPr lang="es-ES" smtClean="0"/>
          </a:p>
          <a:p>
            <a:pPr>
              <a:buFont typeface="Wingdings" pitchFamily="2" charset="2"/>
              <a:buNone/>
            </a:pPr>
            <a:endParaRPr lang="es-ES" smtClean="0"/>
          </a:p>
          <a:p>
            <a:pPr>
              <a:buFont typeface="Wingdings" pitchFamily="2" charset="2"/>
              <a:buNone/>
            </a:pPr>
            <a:endParaRPr lang="es-ES" smtClean="0"/>
          </a:p>
          <a:p>
            <a:pPr>
              <a:buFont typeface="Wingdings" pitchFamily="2" charset="2"/>
              <a:buNone/>
            </a:pPr>
            <a:endParaRPr lang="es-ES" smtClean="0"/>
          </a:p>
          <a:p>
            <a:pPr>
              <a:buFont typeface="Wingdings" pitchFamily="2" charset="2"/>
              <a:buNone/>
            </a:pPr>
            <a:endParaRPr lang="es-ES" smtClean="0"/>
          </a:p>
          <a:p>
            <a:pPr>
              <a:buFont typeface="Wingdings" pitchFamily="2" charset="2"/>
              <a:buNone/>
            </a:pPr>
            <a:r>
              <a:rPr lang="es-ES" smtClean="0"/>
              <a:t> </a:t>
            </a:r>
          </a:p>
          <a:p>
            <a:pPr>
              <a:buFont typeface="Wingdings" pitchFamily="2" charset="2"/>
              <a:buNone/>
            </a:pPr>
            <a:endParaRPr lang="es-ES" smtClean="0"/>
          </a:p>
          <a:p>
            <a:pPr>
              <a:buFont typeface="Wingdings" pitchFamily="2" charset="2"/>
              <a:buNone/>
            </a:pPr>
            <a:endParaRPr lang="es-ES" smtClean="0"/>
          </a:p>
          <a:p>
            <a:endParaRPr lang="es-ES" smtClean="0"/>
          </a:p>
        </p:txBody>
      </p:sp>
      <p:sp>
        <p:nvSpPr>
          <p:cNvPr id="5" name="4 Llamada ovalada"/>
          <p:cNvSpPr/>
          <p:nvPr/>
        </p:nvSpPr>
        <p:spPr>
          <a:xfrm>
            <a:off x="4211960" y="5373216"/>
            <a:ext cx="3217540" cy="1368897"/>
          </a:xfrm>
          <a:prstGeom prst="wedgeEllipseCallout">
            <a:avLst>
              <a:gd name="adj1" fmla="val -45468"/>
              <a:gd name="adj2" fmla="val -132620"/>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800" b="1" dirty="0">
                <a:solidFill>
                  <a:srgbClr val="FDB501"/>
                </a:solidFill>
              </a:rPr>
              <a:t>A 3,10  €</a:t>
            </a:r>
          </a:p>
        </p:txBody>
      </p:sp>
      <p:pic>
        <p:nvPicPr>
          <p:cNvPr id="10" name="Picture 6" descr="ARPS_Libreta_pintada"/>
          <p:cNvPicPr>
            <a:picLocks noChangeAspect="1" noChangeArrowheads="1"/>
          </p:cNvPicPr>
          <p:nvPr/>
        </p:nvPicPr>
        <p:blipFill>
          <a:blip r:embed="rId2" cstate="print"/>
          <a:srcRect/>
          <a:stretch>
            <a:fillRect/>
          </a:stretch>
        </p:blipFill>
        <p:spPr bwMode="auto">
          <a:xfrm>
            <a:off x="2411760" y="1772816"/>
            <a:ext cx="3179762" cy="2386013"/>
          </a:xfrm>
          <a:prstGeom prst="roundRect">
            <a:avLst/>
          </a:prstGeom>
          <a:noFill/>
          <a:ln w="38100">
            <a:solidFill>
              <a:srgbClr val="0D23F9"/>
            </a:solidFill>
            <a:miter lim="800000"/>
            <a:headEnd/>
            <a:tailEnd/>
          </a:ln>
        </p:spPr>
      </p:pic>
      <p:pic>
        <p:nvPicPr>
          <p:cNvPr id="17413" name="Picture 4" descr="banner_artesania"/>
          <p:cNvPicPr>
            <a:picLocks noChangeAspect="1" noChangeArrowheads="1"/>
          </p:cNvPicPr>
          <p:nvPr/>
        </p:nvPicPr>
        <p:blipFill>
          <a:blip r:embed="rId3" cstate="print"/>
          <a:srcRect/>
          <a:stretch>
            <a:fillRect/>
          </a:stretch>
        </p:blipFill>
        <p:spPr bwMode="auto">
          <a:xfrm>
            <a:off x="7956550" y="260350"/>
            <a:ext cx="642938" cy="1152525"/>
          </a:xfrm>
          <a:prstGeom prst="rect">
            <a:avLst/>
          </a:prstGeom>
          <a:noFill/>
          <a:ln w="9525">
            <a:noFill/>
            <a:miter lim="800000"/>
            <a:headEnd/>
            <a:tailEnd/>
          </a:ln>
        </p:spPr>
      </p:pic>
      <p:sp>
        <p:nvSpPr>
          <p:cNvPr id="12" name="1 Título"/>
          <p:cNvSpPr txBox="1">
            <a:spLocks/>
          </p:cNvSpPr>
          <p:nvPr/>
        </p:nvSpPr>
        <p:spPr>
          <a:xfrm>
            <a:off x="467544" y="188640"/>
            <a:ext cx="7851648" cy="1008112"/>
          </a:xfrm>
          <a:prstGeom prst="rect">
            <a:avLst/>
          </a:prstGeom>
        </p:spPr>
        <p:txBody>
          <a:bodyPr tIns="0" rIns="18288"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s-ES" sz="4000" b="1" cap="small" dirty="0">
                <a:solidFill>
                  <a:srgbClr val="0D23F9"/>
                </a:solidFill>
                <a:effectLst>
                  <a:outerShdw blurRad="38100" dist="25400" dir="5400000" algn="tl" rotWithShape="0">
                    <a:srgbClr val="000000">
                      <a:alpha val="43000"/>
                    </a:srgbClr>
                  </a:outerShdw>
                </a:effectLst>
                <a:latin typeface="Broadway" pitchFamily="82" charset="0"/>
                <a:ea typeface="+mj-ea"/>
                <a:cs typeface="+mj-cs"/>
              </a:rPr>
              <a:t>L</a:t>
            </a:r>
            <a:r>
              <a:rPr lang="es-ES" sz="4000" b="1" cap="small" dirty="0">
                <a:solidFill>
                  <a:srgbClr val="FDB501"/>
                </a:solidFill>
                <a:effectLst>
                  <a:outerShdw blurRad="38100" dist="25400" dir="5400000" algn="tl" rotWithShape="0">
                    <a:srgbClr val="000000">
                      <a:alpha val="43000"/>
                    </a:srgbClr>
                  </a:outerShdw>
                </a:effectLst>
                <a:latin typeface="Broadway" pitchFamily="82" charset="0"/>
                <a:ea typeface="+mj-ea"/>
                <a:cs typeface="+mj-cs"/>
              </a:rPr>
              <a:t>i</a:t>
            </a:r>
            <a:r>
              <a:rPr lang="es-ES" sz="4000" b="1" cap="small" dirty="0">
                <a:solidFill>
                  <a:srgbClr val="0D23F9"/>
                </a:solidFill>
                <a:effectLst>
                  <a:outerShdw blurRad="38100" dist="25400" dir="5400000" algn="tl" rotWithShape="0">
                    <a:srgbClr val="000000">
                      <a:alpha val="43000"/>
                    </a:srgbClr>
                  </a:outerShdw>
                </a:effectLst>
                <a:latin typeface="Broadway" pitchFamily="82" charset="0"/>
                <a:ea typeface="+mj-ea"/>
                <a:cs typeface="+mj-cs"/>
              </a:rPr>
              <a:t>b</a:t>
            </a:r>
            <a:r>
              <a:rPr lang="es-ES" sz="4000" b="1" cap="small" dirty="0">
                <a:solidFill>
                  <a:srgbClr val="FDB501"/>
                </a:solidFill>
                <a:effectLst>
                  <a:outerShdw blurRad="38100" dist="25400" dir="5400000" algn="tl" rotWithShape="0">
                    <a:srgbClr val="000000">
                      <a:alpha val="43000"/>
                    </a:srgbClr>
                  </a:outerShdw>
                </a:effectLst>
                <a:latin typeface="Broadway" pitchFamily="82" charset="0"/>
                <a:ea typeface="+mj-ea"/>
                <a:cs typeface="+mj-cs"/>
              </a:rPr>
              <a:t>r</a:t>
            </a:r>
            <a:r>
              <a:rPr lang="es-ES" sz="4000" b="1" cap="small" dirty="0">
                <a:solidFill>
                  <a:srgbClr val="0D23F9"/>
                </a:solidFill>
                <a:effectLst>
                  <a:outerShdw blurRad="38100" dist="25400" dir="5400000" algn="tl" rotWithShape="0">
                    <a:srgbClr val="000000">
                      <a:alpha val="43000"/>
                    </a:srgbClr>
                  </a:outerShdw>
                </a:effectLst>
                <a:latin typeface="Broadway" pitchFamily="82" charset="0"/>
                <a:ea typeface="+mj-ea"/>
                <a:cs typeface="+mj-cs"/>
              </a:rPr>
              <a:t>e</a:t>
            </a:r>
            <a:r>
              <a:rPr lang="es-ES" sz="4000" b="1" cap="small" dirty="0">
                <a:solidFill>
                  <a:srgbClr val="FDB501"/>
                </a:solidFill>
                <a:effectLst>
                  <a:outerShdw blurRad="38100" dist="25400" dir="5400000" algn="tl" rotWithShape="0">
                    <a:srgbClr val="000000">
                      <a:alpha val="43000"/>
                    </a:srgbClr>
                  </a:outerShdw>
                </a:effectLst>
                <a:latin typeface="Broadway" pitchFamily="82" charset="0"/>
                <a:ea typeface="+mj-ea"/>
                <a:cs typeface="+mj-cs"/>
              </a:rPr>
              <a:t>t</a:t>
            </a:r>
            <a:r>
              <a:rPr lang="es-ES" sz="4000" b="1" cap="small" dirty="0">
                <a:solidFill>
                  <a:srgbClr val="0D23F9"/>
                </a:solidFill>
                <a:effectLst>
                  <a:outerShdw blurRad="38100" dist="25400" dir="5400000" algn="tl" rotWithShape="0">
                    <a:srgbClr val="000000">
                      <a:alpha val="43000"/>
                    </a:srgbClr>
                  </a:outerShdw>
                </a:effectLst>
                <a:latin typeface="Broadway" pitchFamily="82" charset="0"/>
                <a:ea typeface="+mj-ea"/>
                <a:cs typeface="+mj-cs"/>
              </a:rPr>
              <a:t>a </a:t>
            </a:r>
            <a:r>
              <a:rPr lang="es-ES" sz="4000" b="1" cap="small" dirty="0">
                <a:solidFill>
                  <a:srgbClr val="FDB501"/>
                </a:solidFill>
                <a:effectLst>
                  <a:outerShdw blurRad="38100" dist="25400" dir="5400000" algn="tl" rotWithShape="0">
                    <a:srgbClr val="000000">
                      <a:alpha val="43000"/>
                    </a:srgbClr>
                  </a:outerShdw>
                </a:effectLst>
                <a:latin typeface="Broadway" pitchFamily="82" charset="0"/>
                <a:ea typeface="+mj-ea"/>
                <a:cs typeface="+mj-cs"/>
              </a:rPr>
              <a:t>P</a:t>
            </a:r>
            <a:r>
              <a:rPr lang="es-ES" sz="4000" b="1" cap="small" dirty="0">
                <a:solidFill>
                  <a:srgbClr val="0D23F9"/>
                </a:solidFill>
                <a:effectLst>
                  <a:outerShdw blurRad="38100" dist="25400" dir="5400000" algn="tl" rotWithShape="0">
                    <a:srgbClr val="000000">
                      <a:alpha val="43000"/>
                    </a:srgbClr>
                  </a:outerShdw>
                </a:effectLst>
                <a:latin typeface="Broadway" pitchFamily="82" charset="0"/>
                <a:ea typeface="+mj-ea"/>
                <a:cs typeface="+mj-cs"/>
              </a:rPr>
              <a:t>i</a:t>
            </a:r>
            <a:r>
              <a:rPr lang="es-ES" sz="4000" b="1" cap="small" dirty="0">
                <a:solidFill>
                  <a:srgbClr val="FDB501"/>
                </a:solidFill>
                <a:effectLst>
                  <a:outerShdw blurRad="38100" dist="25400" dir="5400000" algn="tl" rotWithShape="0">
                    <a:srgbClr val="000000">
                      <a:alpha val="43000"/>
                    </a:srgbClr>
                  </a:outerShdw>
                </a:effectLst>
                <a:latin typeface="Broadway" pitchFamily="82" charset="0"/>
                <a:ea typeface="+mj-ea"/>
                <a:cs typeface="+mj-cs"/>
              </a:rPr>
              <a:t>n</a:t>
            </a:r>
            <a:r>
              <a:rPr lang="es-ES" sz="4000" b="1" cap="small" dirty="0">
                <a:solidFill>
                  <a:srgbClr val="0D23F9"/>
                </a:solidFill>
                <a:effectLst>
                  <a:outerShdw blurRad="38100" dist="25400" dir="5400000" algn="tl" rotWithShape="0">
                    <a:srgbClr val="000000">
                      <a:alpha val="43000"/>
                    </a:srgbClr>
                  </a:outerShdw>
                </a:effectLst>
                <a:latin typeface="Broadway" pitchFamily="82" charset="0"/>
                <a:ea typeface="+mj-ea"/>
                <a:cs typeface="+mj-cs"/>
              </a:rPr>
              <a:t>t</a:t>
            </a:r>
            <a:r>
              <a:rPr lang="es-ES" sz="4000" b="1" cap="small" dirty="0">
                <a:solidFill>
                  <a:srgbClr val="FDB501"/>
                </a:solidFill>
                <a:effectLst>
                  <a:outerShdw blurRad="38100" dist="25400" dir="5400000" algn="tl" rotWithShape="0">
                    <a:srgbClr val="000000">
                      <a:alpha val="43000"/>
                    </a:srgbClr>
                  </a:outerShdw>
                </a:effectLst>
                <a:latin typeface="Broadway" pitchFamily="82" charset="0"/>
                <a:ea typeface="+mj-ea"/>
                <a:cs typeface="+mj-cs"/>
              </a:rPr>
              <a:t>a</a:t>
            </a:r>
            <a:r>
              <a:rPr lang="es-ES" sz="4000" b="1" cap="small" dirty="0">
                <a:solidFill>
                  <a:srgbClr val="0D23F9"/>
                </a:solidFill>
                <a:effectLst>
                  <a:outerShdw blurRad="38100" dist="25400" dir="5400000" algn="tl" rotWithShape="0">
                    <a:srgbClr val="000000">
                      <a:alpha val="43000"/>
                    </a:srgbClr>
                  </a:outerShdw>
                </a:effectLst>
                <a:latin typeface="Broadway" pitchFamily="82" charset="0"/>
                <a:ea typeface="+mj-ea"/>
                <a:cs typeface="+mj-cs"/>
              </a:rPr>
              <a:t>d</a:t>
            </a:r>
            <a:r>
              <a:rPr lang="es-ES" sz="4000" b="1" cap="small" dirty="0">
                <a:solidFill>
                  <a:srgbClr val="FDB501"/>
                </a:solidFill>
                <a:effectLst>
                  <a:outerShdw blurRad="38100" dist="25400" dir="5400000" algn="tl" rotWithShape="0">
                    <a:srgbClr val="000000">
                      <a:alpha val="43000"/>
                    </a:srgbClr>
                  </a:outerShdw>
                </a:effectLst>
                <a:latin typeface="Broadway" pitchFamily="82" charset="0"/>
                <a:ea typeface="+mj-ea"/>
                <a:cs typeface="+mj-cs"/>
              </a:rPr>
              <a:t>a</a:t>
            </a:r>
          </a:p>
        </p:txBody>
      </p:sp>
      <p:sp>
        <p:nvSpPr>
          <p:cNvPr id="8" name="2 Subtítulo"/>
          <p:cNvSpPr txBox="1">
            <a:spLocks/>
          </p:cNvSpPr>
          <p:nvPr/>
        </p:nvSpPr>
        <p:spPr bwMode="auto">
          <a:xfrm>
            <a:off x="5292080" y="1556792"/>
            <a:ext cx="3311525" cy="36066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p>
            <a:pPr marL="0" marR="0" lvl="0" indent="0" algn="r"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r>
              <a:rPr kumimoji="0" lang="es-ES" sz="2400" b="1" i="0" u="none" strike="noStrike" kern="1200" cap="none" spc="0" normalizeH="0" baseline="0" noProof="0" dirty="0" smtClean="0">
                <a:ln>
                  <a:noFill/>
                </a:ln>
                <a:solidFill>
                  <a:schemeClr val="tx1"/>
                </a:solidFill>
                <a:effectLst/>
                <a:uLnTx/>
                <a:uFillTx/>
                <a:latin typeface="Arial" charset="0"/>
                <a:ea typeface="+mn-ea"/>
                <a:cs typeface="Arial" charset="0"/>
              </a:rPr>
              <a:t>Ref.007</a:t>
            </a:r>
          </a:p>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endParaRPr kumimoji="0" lang="es-ES"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A</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g</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n</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d</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 p</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e</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q</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u</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dirty="0" smtClean="0">
                <a:solidFill>
                  <a:srgbClr val="0D23F9"/>
                </a:solidFill>
                <a:effectLst>
                  <a:outerShdw blurRad="38100" dist="25400" dir="5400000" algn="tl" rotWithShape="0">
                    <a:srgbClr val="000000">
                      <a:alpha val="43000"/>
                    </a:srgbClr>
                  </a:outerShdw>
                </a:effectLst>
                <a:latin typeface="Broadway" pitchFamily="82" charset="0"/>
              </a:rPr>
              <a:t>ñ</a:t>
            </a:r>
            <a:r>
              <a:rPr lang="es-ES" sz="4000" dirty="0" smtClean="0">
                <a:solidFill>
                  <a:srgbClr val="FDB501"/>
                </a:solidFill>
                <a:effectLst>
                  <a:outerShdw blurRad="38100" dist="25400" dir="5400000" algn="tl" rotWithShape="0">
                    <a:srgbClr val="000000">
                      <a:alpha val="43000"/>
                    </a:srgbClr>
                  </a:outerShdw>
                </a:effectLst>
                <a:latin typeface="Broadway" pitchFamily="82" charset="0"/>
              </a:rPr>
              <a:t>a</a:t>
            </a:r>
            <a:endParaRPr lang="es-ES" sz="4000" dirty="0">
              <a:solidFill>
                <a:srgbClr val="FDB501"/>
              </a:solidFill>
              <a:effectLst>
                <a:outerShdw blurRad="38100" dist="25400" dir="5400000" algn="tl" rotWithShape="0">
                  <a:srgbClr val="000000">
                    <a:alpha val="43000"/>
                  </a:srgbClr>
                </a:outerShdw>
              </a:effectLst>
              <a:latin typeface="Broadway" pitchFamily="82" charset="0"/>
            </a:endParaRPr>
          </a:p>
        </p:txBody>
      </p:sp>
      <p:sp>
        <p:nvSpPr>
          <p:cNvPr id="18435" name="2 Subtítulo"/>
          <p:cNvSpPr>
            <a:spLocks noGrp="1"/>
          </p:cNvSpPr>
          <p:nvPr>
            <p:ph type="subTitle" idx="1"/>
          </p:nvPr>
        </p:nvSpPr>
        <p:spPr>
          <a:xfrm>
            <a:off x="4859338" y="5084763"/>
            <a:ext cx="3311525" cy="2087562"/>
          </a:xfrm>
        </p:spPr>
        <p:txBody>
          <a:bodyPr lIns="0" rIns="18288"/>
          <a:lstStyle/>
          <a:p>
            <a:pPr algn="r" eaLnBrk="1" hangingPunct="1">
              <a:buFont typeface="Wingdings 2" pitchFamily="18" charset="2"/>
              <a:buNone/>
            </a:pPr>
            <a:r>
              <a:rPr lang="es-ES" smtClean="0">
                <a:latin typeface="Arial" charset="0"/>
                <a:cs typeface="Arial" charset="0"/>
              </a:rPr>
              <a:t>Ref:010</a:t>
            </a:r>
          </a:p>
          <a:p>
            <a:pPr eaLnBrk="1" hangingPunct="1">
              <a:buFont typeface="Wingdings 2" pitchFamily="18" charset="2"/>
              <a:buNone/>
            </a:pPr>
            <a:endParaRPr lang="es-ES" smtClean="0">
              <a:latin typeface="Arial Rounded MT Bold" pitchFamily="34" charset="0"/>
            </a:endParaRPr>
          </a:p>
          <a:p>
            <a:pPr eaLnBrk="1" hangingPunct="1">
              <a:buFont typeface="Wingdings 2" pitchFamily="18" charset="2"/>
              <a:buNone/>
            </a:pPr>
            <a:endParaRPr lang="es-ES" smtClean="0">
              <a:latin typeface="Arial Rounded MT Bold" pitchFamily="34" charset="0"/>
            </a:endParaRPr>
          </a:p>
        </p:txBody>
      </p:sp>
      <p:pic>
        <p:nvPicPr>
          <p:cNvPr id="18436" name="Picture 4" descr="banner_artesania"/>
          <p:cNvPicPr>
            <a:picLocks noChangeAspect="1" noChangeArrowheads="1"/>
          </p:cNvPicPr>
          <p:nvPr/>
        </p:nvPicPr>
        <p:blipFill>
          <a:blip r:embed="rId2" cstate="print"/>
          <a:srcRect/>
          <a:stretch>
            <a:fillRect/>
          </a:stretch>
        </p:blipFill>
        <p:spPr bwMode="auto">
          <a:xfrm>
            <a:off x="8243888" y="404813"/>
            <a:ext cx="642937" cy="1152525"/>
          </a:xfrm>
          <a:prstGeom prst="rect">
            <a:avLst/>
          </a:prstGeom>
          <a:noFill/>
          <a:ln w="9525">
            <a:noFill/>
            <a:miter lim="800000"/>
            <a:headEnd/>
            <a:tailEnd/>
          </a:ln>
        </p:spPr>
      </p:pic>
      <p:pic>
        <p:nvPicPr>
          <p:cNvPr id="19461" name="Picture 8" descr="ARPS_Agenda_pequena_p"/>
          <p:cNvPicPr>
            <a:picLocks noChangeAspect="1" noChangeArrowheads="1"/>
          </p:cNvPicPr>
          <p:nvPr/>
        </p:nvPicPr>
        <p:blipFill>
          <a:blip r:embed="rId3" cstate="print"/>
          <a:srcRect/>
          <a:stretch>
            <a:fillRect/>
          </a:stretch>
        </p:blipFill>
        <p:spPr bwMode="auto">
          <a:xfrm>
            <a:off x="3995936" y="2204864"/>
            <a:ext cx="3243263" cy="2871788"/>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68836"/>
              <a:gd name="adj2" fmla="val -58414"/>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3 €</a:t>
            </a:r>
          </a:p>
          <a:p>
            <a:pPr algn="ctr" fontAlgn="auto">
              <a:spcBef>
                <a:spcPts val="0"/>
              </a:spcBef>
              <a:spcAft>
                <a:spcPts val="0"/>
              </a:spcAft>
              <a:defRPr/>
            </a:pPr>
            <a:endParaRPr lang="es-ES" dirty="0">
              <a:solidFill>
                <a:srgbClr val="FDB501"/>
              </a:solidFill>
            </a:endParaRPr>
          </a:p>
        </p:txBody>
      </p:sp>
      <p:sp>
        <p:nvSpPr>
          <p:cNvPr id="8" name="2 Subtítulo"/>
          <p:cNvSpPr txBox="1">
            <a:spLocks/>
          </p:cNvSpPr>
          <p:nvPr/>
        </p:nvSpPr>
        <p:spPr bwMode="auto">
          <a:xfrm>
            <a:off x="5652120" y="1700808"/>
            <a:ext cx="3311525" cy="36066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p>
            <a:pPr marL="0" marR="0" lvl="0" indent="0" algn="r"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r>
              <a:rPr kumimoji="0" lang="es-ES" sz="2400" b="1" i="0" u="none" strike="noStrike" kern="1200" cap="none" spc="0" normalizeH="0" baseline="0" noProof="0" dirty="0" smtClean="0">
                <a:ln>
                  <a:noFill/>
                </a:ln>
                <a:solidFill>
                  <a:schemeClr val="tx1"/>
                </a:solidFill>
                <a:effectLst/>
                <a:uLnTx/>
                <a:uFillTx/>
                <a:latin typeface="Arial" charset="0"/>
                <a:ea typeface="+mn-ea"/>
                <a:cs typeface="Arial" charset="0"/>
              </a:rPr>
              <a:t>Ref:008</a:t>
            </a:r>
          </a:p>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2" pitchFamily="18" charset="2"/>
              <a:buNone/>
              <a:tabLst/>
              <a:defRPr/>
            </a:pPr>
            <a:endParaRPr kumimoji="0" lang="es-ES"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
  <TotalTime>822</TotalTime>
  <Words>364</Words>
  <Application>Microsoft Office PowerPoint</Application>
  <PresentationFormat>Presentación en pantalla (4:3)</PresentationFormat>
  <Paragraphs>101</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Mirador</vt:lpstr>
      <vt:lpstr>Rialfacer, s.coop</vt:lpstr>
      <vt:lpstr>                                    Esparragos blancos juan jose jimenez </vt:lpstr>
      <vt:lpstr>Esparragos blancos juan jose jimenez </vt:lpstr>
      <vt:lpstr>Piquillo entero/trozos juan jose jimenez </vt:lpstr>
      <vt:lpstr>Postre Riojano</vt:lpstr>
      <vt:lpstr>FARDELEJOS LA QUELEÑA </vt:lpstr>
      <vt:lpstr>ARPS: Artesanía con corazón</vt:lpstr>
      <vt:lpstr>Diapositiva 8</vt:lpstr>
      <vt:lpstr>Agenda pequeña</vt:lpstr>
      <vt:lpstr>Pendientes y anillos</vt:lpstr>
      <vt:lpstr>Pulsera de cuero</vt:lpstr>
      <vt:lpstr>Broches Fieltro</vt:lpstr>
      <vt:lpstr>Abanico</vt:lpstr>
      <vt:lpstr>Set de bolígrafo y Portaminas</vt:lpstr>
      <vt:lpstr>Boles “Pollo”</vt:lpstr>
      <vt:lpstr>condiciones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Cooperativa de La Rioja baja.</dc:title>
  <dc:creator>Usuario</dc:creator>
  <cp:lastModifiedBy>Usuario</cp:lastModifiedBy>
  <cp:revision>97</cp:revision>
  <dcterms:created xsi:type="dcterms:W3CDTF">2014-03-04T10:45:20Z</dcterms:created>
  <dcterms:modified xsi:type="dcterms:W3CDTF">2015-04-01T13:15:31Z</dcterms:modified>
</cp:coreProperties>
</file>