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3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95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78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4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89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52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58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66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19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05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12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B1388-0458-4006-9FCB-CABD035DBF69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C97A-B897-4EC2-A231-2AE11AFB4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49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229600" cy="1143000"/>
          </a:xfrm>
        </p:spPr>
        <p:txBody>
          <a:bodyPr>
            <a:noAutofit/>
          </a:bodyPr>
          <a:lstStyle/>
          <a:p>
            <a:r>
              <a:rPr lang="es-ES" sz="9600" dirty="0" smtClean="0">
                <a:solidFill>
                  <a:schemeClr val="accent3">
                    <a:lumMod val="50000"/>
                  </a:schemeClr>
                </a:solidFill>
              </a:rPr>
              <a:t>Catalogo de </a:t>
            </a:r>
            <a:br>
              <a:rPr lang="es-ES" sz="9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9600" dirty="0" smtClean="0">
                <a:solidFill>
                  <a:schemeClr val="accent3">
                    <a:lumMod val="50000"/>
                  </a:schemeClr>
                </a:solidFill>
              </a:rPr>
              <a:t>D’ Fruits Brown</a:t>
            </a:r>
            <a:endParaRPr lang="es-ES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0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691680" y="1196752"/>
            <a:ext cx="6275040" cy="30418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ES" dirty="0" smtClean="0"/>
              <a:t>           </a:t>
            </a:r>
            <a:br>
              <a:rPr lang="es-ES" dirty="0" smtClean="0"/>
            </a:br>
            <a:r>
              <a:rPr lang="es-ES" dirty="0" smtClean="0"/>
              <a:t>        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dobe Caslon Pro Bold" pitchFamily="18" charset="0"/>
              </a:rPr>
              <a:t>Suspiros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</a:rPr>
              <a:t>Referencia: </a:t>
            </a:r>
            <a:r>
              <a:rPr lang="es-ES" sz="1800" dirty="0" smtClean="0"/>
              <a:t>001</a:t>
            </a:r>
            <a:br>
              <a:rPr lang="es-ES" sz="1800" dirty="0" smtClean="0"/>
            </a:b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</a:rPr>
              <a:t>Descripción del Producto:</a:t>
            </a:r>
            <a:br>
              <a:rPr lang="es-E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1800" dirty="0" smtClean="0">
                <a:latin typeface="Agency FB" panose="020B0503020202020204" pitchFamily="34" charset="0"/>
              </a:rPr>
              <a:t>Deliciosas pastas artesanales hechas totalmente a mano con huevos y mantequilla como manda la tradición.</a:t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800" dirty="0" smtClean="0">
                <a:latin typeface="Agency FB" panose="020B0503020202020204" pitchFamily="34" charset="0"/>
              </a:rPr>
              <a:t>Presentación en cajas de aproximado 600gr., cerradas con plástico para llegar a su cas/ empresa en condiciones optimas de consumo.</a:t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Precio: 1.00</a:t>
            </a:r>
            <a:b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Gastos de no trasporte no incluido en el precio</a:t>
            </a:r>
            <a:r>
              <a:rPr lang="es-ES" sz="1800" dirty="0" smtClean="0">
                <a:latin typeface="Agency FB" panose="020B0503020202020204" pitchFamily="34" charset="0"/>
              </a:rPr>
              <a:t/>
            </a:r>
            <a:br>
              <a:rPr lang="es-ES" sz="1800" dirty="0" smtClean="0">
                <a:latin typeface="Agency FB" panose="020B0503020202020204" pitchFamily="34" charset="0"/>
              </a:rPr>
            </a:br>
            <a:endParaRPr lang="es-ES" sz="1800" dirty="0">
              <a:latin typeface="Agency FB" panose="020B05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050" y="1290749"/>
            <a:ext cx="1415988" cy="110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93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908720"/>
            <a:ext cx="6192688" cy="323502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ES" sz="2000" dirty="0" smtClean="0">
                <a:solidFill>
                  <a:srgbClr val="00B050"/>
                </a:solidFill>
              </a:rPr>
              <a:t>             </a:t>
            </a:r>
            <a:br>
              <a:rPr lang="es-ES" sz="2000" dirty="0" smtClean="0">
                <a:solidFill>
                  <a:srgbClr val="00B050"/>
                </a:solidFill>
              </a:rPr>
            </a:br>
            <a:r>
              <a:rPr lang="es-ES" sz="1800" dirty="0">
                <a:solidFill>
                  <a:srgbClr val="00B050"/>
                </a:solidFill>
                <a:latin typeface="Agency FB" panose="020B0503020202020204" pitchFamily="34" charset="0"/>
              </a:rPr>
              <a:t> </a:t>
            </a:r>
            <a: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                                  Fresas con Crema</a:t>
            </a:r>
            <a:b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Referencia: </a:t>
            </a:r>
            <a:r>
              <a:rPr lang="es-ES" sz="18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002</a:t>
            </a:r>
            <a: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/>
            </a:r>
            <a:b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Descripción del Producto: </a:t>
            </a:r>
            <a:b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/>
            </a:r>
            <a:b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Se debe </a:t>
            </a:r>
            <a:r>
              <a:rPr lang="es-ES" sz="1800" dirty="0">
                <a:latin typeface="Agency FB" panose="020B0503020202020204" pitchFamily="34" charset="0"/>
              </a:rPr>
              <a:t>mezclar en un recipiente grande, hondo y espacioso la crema de leche con el azúcar, ayúdate de un batidor o en su defecto de una batidora; debe quedar espeso más no </a:t>
            </a:r>
            <a:r>
              <a:rPr lang="es-ES" sz="1800" dirty="0" smtClean="0">
                <a:latin typeface="Agency FB" panose="020B0503020202020204" pitchFamily="34" charset="0"/>
              </a:rPr>
              <a:t>rígido.</a:t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800" dirty="0">
                <a:latin typeface="Agency FB" panose="020B0503020202020204" pitchFamily="34" charset="0"/>
              </a:rPr>
              <a:t> ve agregando poco a poco la cucharada de </a:t>
            </a:r>
            <a:r>
              <a:rPr lang="es-ES" sz="1800" dirty="0" smtClean="0">
                <a:latin typeface="Agency FB" panose="020B0503020202020204" pitchFamily="34" charset="0"/>
              </a:rPr>
              <a:t>amarettos</a:t>
            </a:r>
            <a:r>
              <a:rPr lang="es-ES" sz="1800" dirty="0">
                <a:latin typeface="Agency FB" panose="020B0503020202020204" pitchFamily="34" charset="0"/>
              </a:rPr>
              <a:t>.</a:t>
            </a:r>
            <a:r>
              <a:rPr lang="es-ES" sz="1800" dirty="0" smtClean="0">
                <a:latin typeface="Agency FB" panose="020B0503020202020204" pitchFamily="34" charset="0"/>
              </a:rPr>
              <a:t> Seguidamente</a:t>
            </a:r>
            <a:r>
              <a:rPr lang="es-ES" sz="1800" dirty="0">
                <a:latin typeface="Agency FB" panose="020B0503020202020204" pitchFamily="34" charset="0"/>
              </a:rPr>
              <a:t>, divide las fresas cortándolas por la mitad y sírvelas ya sea en platos para postre o en copas. Ten a la mano algunas fresas para la decoración. </a:t>
            </a:r>
            <a:r>
              <a:rPr lang="es-ES" sz="1800" dirty="0" smtClean="0">
                <a:latin typeface="Agency FB" panose="020B0503020202020204" pitchFamily="34" charset="0"/>
              </a:rPr>
              <a:t/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Precio: </a:t>
            </a:r>
            <a:r>
              <a:rPr lang="es-ES" sz="18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0.50ctvs</a:t>
            </a:r>
            <a:br>
              <a:rPr lang="es-ES" sz="1800" dirty="0" smtClean="0">
                <a:solidFill>
                  <a:schemeClr val="tx1"/>
                </a:solidFill>
                <a:latin typeface="Agency FB" panose="020B0503020202020204" pitchFamily="34" charset="0"/>
              </a:rPr>
            </a:br>
            <a:r>
              <a:rPr lang="es-ES" sz="1800" dirty="0" smtClean="0">
                <a:latin typeface="Agency FB" panose="020B0503020202020204" pitchFamily="34" charset="0"/>
              </a:rPr>
              <a:t/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Gasto de trasporte no incluido en el producto</a:t>
            </a:r>
            <a:r>
              <a:rPr lang="es-ES" sz="1800" dirty="0" smtClean="0">
                <a:latin typeface="Agency FB" panose="020B0503020202020204" pitchFamily="34" charset="0"/>
              </a:rPr>
              <a:t/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/>
            </a:r>
            <a:br>
              <a:rPr lang="es-ES" sz="1800" dirty="0" smtClean="0">
                <a:solidFill>
                  <a:srgbClr val="00B050"/>
                </a:solidFill>
                <a:latin typeface="Agency FB" panose="020B0503020202020204" pitchFamily="34" charset="0"/>
              </a:rPr>
            </a:br>
            <a:r>
              <a:rPr lang="es-ES" sz="1300" dirty="0" smtClean="0">
                <a:solidFill>
                  <a:srgbClr val="00B050"/>
                </a:solidFill>
                <a:latin typeface="Agency FB" panose="020B0503020202020204" pitchFamily="34" charset="0"/>
              </a:rPr>
              <a:t/>
            </a:r>
            <a:br>
              <a:rPr lang="es-ES" sz="1300" dirty="0" smtClean="0">
                <a:solidFill>
                  <a:srgbClr val="00B050"/>
                </a:solidFill>
                <a:latin typeface="Agency FB" panose="020B0503020202020204" pitchFamily="34" charset="0"/>
              </a:rPr>
            </a:br>
            <a:endParaRPr lang="es-ES" sz="1300" dirty="0">
              <a:solidFill>
                <a:srgbClr val="00B050"/>
              </a:solidFill>
              <a:latin typeface="Agency FB" panose="020B0503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85035"/>
            <a:ext cx="1103091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5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6408712" cy="22322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ES" sz="2400" dirty="0" smtClean="0">
                <a:solidFill>
                  <a:schemeClr val="accent2"/>
                </a:solidFill>
              </a:rPr>
              <a:t>                  </a:t>
            </a:r>
            <a:br>
              <a:rPr lang="es-ES" sz="2400" dirty="0" smtClean="0">
                <a:solidFill>
                  <a:schemeClr val="accent2"/>
                </a:solidFill>
              </a:rPr>
            </a:b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smtClean="0">
                <a:solidFill>
                  <a:schemeClr val="accent2"/>
                </a:solidFill>
              </a:rPr>
              <a:t>               </a:t>
            </a:r>
            <a:br>
              <a:rPr lang="es-ES" sz="2400" dirty="0" smtClean="0">
                <a:solidFill>
                  <a:schemeClr val="accent2"/>
                </a:solidFill>
              </a:rPr>
            </a:br>
            <a:r>
              <a:rPr lang="es-ES" sz="2400" dirty="0" smtClean="0">
                <a:solidFill>
                  <a:schemeClr val="accent2"/>
                </a:solidFill>
              </a:rPr>
              <a:t>                 </a:t>
            </a:r>
            <a:r>
              <a:rPr lang="es-ES" sz="2400" dirty="0" err="1" smtClean="0">
                <a:solidFill>
                  <a:schemeClr val="accent2"/>
                </a:solidFill>
              </a:rPr>
              <a:t>Cevi</a:t>
            </a:r>
            <a:r>
              <a:rPr lang="es-ES" sz="2400" dirty="0" smtClean="0">
                <a:solidFill>
                  <a:schemeClr val="accent2"/>
                </a:solidFill>
              </a:rPr>
              <a:t> Chochos</a:t>
            </a:r>
            <a:br>
              <a:rPr lang="es-ES" sz="2400" dirty="0" smtClean="0">
                <a:solidFill>
                  <a:schemeClr val="accent2"/>
                </a:solidFill>
              </a:rPr>
            </a:br>
            <a:r>
              <a:rPr lang="es-ES" sz="1600" dirty="0" smtClean="0">
                <a:solidFill>
                  <a:schemeClr val="accent2"/>
                </a:solidFill>
              </a:rPr>
              <a:t>Referencia: </a:t>
            </a:r>
            <a:r>
              <a:rPr lang="es-ES" sz="1600" dirty="0" smtClean="0">
                <a:solidFill>
                  <a:schemeClr val="tx1"/>
                </a:solidFill>
              </a:rPr>
              <a:t>003</a:t>
            </a:r>
            <a:br>
              <a:rPr lang="es-ES" sz="1600" dirty="0" smtClean="0">
                <a:solidFill>
                  <a:schemeClr val="tx1"/>
                </a:solidFill>
              </a:rPr>
            </a:br>
            <a:r>
              <a:rPr lang="es-ES" sz="1600" dirty="0" smtClean="0">
                <a:solidFill>
                  <a:schemeClr val="accent2"/>
                </a:solidFill>
              </a:rPr>
              <a:t>Descripción del Producto:</a:t>
            </a:r>
            <a:br>
              <a:rPr lang="es-ES" sz="1600" dirty="0" smtClean="0">
                <a:solidFill>
                  <a:schemeClr val="accent2"/>
                </a:solidFill>
              </a:rPr>
            </a:br>
            <a:r>
              <a:rPr lang="es-ES" sz="1600" dirty="0" smtClean="0">
                <a:solidFill>
                  <a:schemeClr val="accent2"/>
                </a:solidFill>
              </a:rPr>
              <a:t/>
            </a:r>
            <a:br>
              <a:rPr lang="es-ES" sz="1600" dirty="0" smtClean="0">
                <a:solidFill>
                  <a:schemeClr val="accent2"/>
                </a:solidFill>
              </a:rPr>
            </a:br>
            <a:r>
              <a:rPr lang="es-ES" sz="1800" dirty="0" smtClean="0">
                <a:latin typeface="Agency FB" panose="020B0503020202020204" pitchFamily="34" charset="0"/>
              </a:rPr>
              <a:t>Delicioso </a:t>
            </a:r>
            <a:r>
              <a:rPr lang="es-ES" sz="1800" dirty="0" err="1" smtClean="0">
                <a:latin typeface="Agency FB" panose="020B0503020202020204" pitchFamily="34" charset="0"/>
              </a:rPr>
              <a:t>cevi</a:t>
            </a:r>
            <a:r>
              <a:rPr lang="es-ES" sz="1800" dirty="0" smtClean="0">
                <a:latin typeface="Agency FB" panose="020B0503020202020204" pitchFamily="34" charset="0"/>
              </a:rPr>
              <a:t> chocho  hechas totalmente a mano con </a:t>
            </a:r>
            <a:r>
              <a:rPr lang="es-ES" sz="1800" dirty="0" err="1" smtClean="0">
                <a:latin typeface="Agency FB" panose="020B0503020202020204" pitchFamily="34" charset="0"/>
              </a:rPr>
              <a:t>chchos</a:t>
            </a:r>
            <a:r>
              <a:rPr lang="es-ES" sz="1800" dirty="0" smtClean="0">
                <a:latin typeface="Agency FB" panose="020B0503020202020204" pitchFamily="34" charset="0"/>
              </a:rPr>
              <a:t> y   como manda la tradición.</a:t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800" dirty="0" smtClean="0">
                <a:latin typeface="Agency FB" panose="020B0503020202020204" pitchFamily="34" charset="0"/>
              </a:rPr>
              <a:t>Presentación en cajas de aproximado 600gr., cerradas con plástico para llegar a su cas/ empresa en condiciones optimas de consumo.</a:t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600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Precio: 1.00</a:t>
            </a:r>
            <a:br>
              <a:rPr lang="es-ES" sz="1600" dirty="0" smtClean="0">
                <a:solidFill>
                  <a:schemeClr val="accent2"/>
                </a:solidFill>
                <a:latin typeface="Agency FB" panose="020B0503020202020204" pitchFamily="34" charset="0"/>
              </a:rPr>
            </a:br>
            <a:r>
              <a:rPr lang="es-ES" sz="1600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>Gastos de no trasporte no incluido en el precio</a:t>
            </a:r>
            <a:br>
              <a:rPr lang="es-ES" sz="1600" dirty="0" smtClean="0">
                <a:solidFill>
                  <a:schemeClr val="accent2"/>
                </a:solidFill>
                <a:latin typeface="Agency FB" panose="020B0503020202020204" pitchFamily="34" charset="0"/>
              </a:rPr>
            </a:br>
            <a:r>
              <a:rPr lang="es-ES" sz="1600" dirty="0" smtClean="0">
                <a:solidFill>
                  <a:schemeClr val="accent2"/>
                </a:solidFill>
                <a:latin typeface="Agency FB" panose="020B0503020202020204" pitchFamily="34" charset="0"/>
              </a:rPr>
              <a:t/>
            </a:r>
            <a:br>
              <a:rPr lang="es-ES" sz="1600" dirty="0" smtClean="0">
                <a:solidFill>
                  <a:schemeClr val="accent2"/>
                </a:solidFill>
                <a:latin typeface="Agency FB" panose="020B0503020202020204" pitchFamily="34" charset="0"/>
              </a:rPr>
            </a:br>
            <a:r>
              <a:rPr lang="es-ES" sz="1600" dirty="0" smtClean="0">
                <a:solidFill>
                  <a:schemeClr val="accent2"/>
                </a:solidFill>
              </a:rPr>
              <a:t/>
            </a:r>
            <a:br>
              <a:rPr lang="es-ES" sz="1600" dirty="0" smtClean="0">
                <a:solidFill>
                  <a:schemeClr val="accent2"/>
                </a:solidFill>
              </a:rPr>
            </a:br>
            <a:endParaRPr lang="es-ES" sz="1600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208" y="1340768"/>
            <a:ext cx="1251223" cy="79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0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1700808"/>
            <a:ext cx="5328592" cy="24391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Batidos</a:t>
            </a: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ES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300" dirty="0" smtClean="0">
                <a:solidFill>
                  <a:schemeClr val="accent6">
                    <a:lumMod val="75000"/>
                  </a:schemeClr>
                </a:solidFill>
              </a:rPr>
              <a:t>Referencia:</a:t>
            </a:r>
            <a:r>
              <a:rPr lang="es-ES" sz="13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300" dirty="0" smtClean="0"/>
              <a:t>004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1300" dirty="0" smtClean="0">
                <a:solidFill>
                  <a:schemeClr val="accent6">
                    <a:lumMod val="75000"/>
                  </a:schemeClr>
                </a:solidFill>
              </a:rPr>
              <a:t>Descripción del Producto:</a:t>
            </a:r>
            <a:br>
              <a:rPr lang="es-ES" sz="13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300" dirty="0" smtClean="0">
                <a:latin typeface="Agency FB" panose="020B0503020202020204" pitchFamily="34" charset="0"/>
              </a:rPr>
              <a:t>Deliciosas jugos artesanales hechas totalmente a mano con frutas y </a:t>
            </a:r>
            <a:r>
              <a:rPr lang="es-ES" sz="1300" dirty="0" err="1" smtClean="0">
                <a:latin typeface="Agency FB" panose="020B0503020202020204" pitchFamily="34" charset="0"/>
              </a:rPr>
              <a:t>azucar</a:t>
            </a:r>
            <a:r>
              <a:rPr lang="es-ES" sz="1300" dirty="0" smtClean="0">
                <a:latin typeface="Agency FB" panose="020B0503020202020204" pitchFamily="34" charset="0"/>
              </a:rPr>
              <a:t> como manda la tradición.</a:t>
            </a:r>
            <a:br>
              <a:rPr lang="es-ES" sz="1300" dirty="0" smtClean="0">
                <a:latin typeface="Agency FB" panose="020B0503020202020204" pitchFamily="34" charset="0"/>
              </a:rPr>
            </a:br>
            <a:r>
              <a:rPr lang="es-ES" sz="1300" dirty="0" smtClean="0">
                <a:latin typeface="Agency FB" panose="020B0503020202020204" pitchFamily="34" charset="0"/>
              </a:rPr>
              <a:t>Presentación en cajas de aproximado 600gr., cerradas con plástico para llegar a su cas/ empresa en condiciones optimas de consumo.</a:t>
            </a:r>
            <a:br>
              <a:rPr lang="es-ES" sz="1300" dirty="0" smtClean="0">
                <a:latin typeface="Agency FB" panose="020B0503020202020204" pitchFamily="34" charset="0"/>
              </a:rPr>
            </a:br>
            <a:r>
              <a:rPr lang="es-ES" sz="13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Precio: 1.10</a:t>
            </a:r>
            <a:br>
              <a:rPr lang="es-ES" sz="13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</a:br>
            <a:r>
              <a:rPr lang="es-ES" sz="13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Gastos de no trasporte no incluido en el precio</a:t>
            </a:r>
            <a:r>
              <a:rPr lang="es-ES" sz="1300" dirty="0" smtClean="0">
                <a:latin typeface="Agency FB" panose="020B0503020202020204" pitchFamily="34" charset="0"/>
              </a:rPr>
              <a:t/>
            </a:r>
            <a:br>
              <a:rPr lang="es-ES" sz="1300" dirty="0" smtClean="0">
                <a:latin typeface="Agency FB" panose="020B0503020202020204" pitchFamily="34" charset="0"/>
              </a:rPr>
            </a:br>
            <a:endParaRPr lang="es-ES" sz="13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37" y="1844824"/>
            <a:ext cx="86872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31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1484784"/>
            <a:ext cx="6192688" cy="26503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Ensalada de Frutas                  </a:t>
            </a:r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Referencia:</a:t>
            </a: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200" dirty="0" smtClean="0"/>
              <a:t>005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Descripción del Producto:</a:t>
            </a:r>
            <a:b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200" dirty="0" smtClean="0">
                <a:latin typeface="Agency FB" panose="020B0503020202020204" pitchFamily="34" charset="0"/>
              </a:rPr>
              <a:t>Deliciosas ensaladas de frutas artesanales hechas totalmente a mano con frutas y  como manda la tradición.</a:t>
            </a:r>
            <a:br>
              <a:rPr lang="es-ES" sz="1200" dirty="0" smtClean="0">
                <a:latin typeface="Agency FB" panose="020B0503020202020204" pitchFamily="34" charset="0"/>
              </a:rPr>
            </a:br>
            <a:r>
              <a:rPr lang="es-ES" sz="1200" dirty="0" smtClean="0">
                <a:latin typeface="Agency FB" panose="020B0503020202020204" pitchFamily="34" charset="0"/>
              </a:rPr>
              <a:t>Presentación en cajas de aproximado 600gr., cerradas con plástico para llegar a su cas/ empresa en condiciones optimas de consumo.</a:t>
            </a:r>
            <a:br>
              <a:rPr lang="es-ES" sz="1200" dirty="0" smtClean="0">
                <a:latin typeface="Agency FB" panose="020B0503020202020204" pitchFamily="34" charset="0"/>
              </a:rPr>
            </a:b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Precio: 1.00</a:t>
            </a:r>
            <a:br>
              <a:rPr lang="es-ES" sz="12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</a:b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Gastos de no trasporte no incluido en el precio</a:t>
            </a:r>
            <a:r>
              <a:rPr lang="es-ES" sz="1200" dirty="0" smtClean="0">
                <a:latin typeface="Agency FB" panose="020B0503020202020204" pitchFamily="34" charset="0"/>
              </a:rPr>
              <a:t/>
            </a:r>
            <a:br>
              <a:rPr lang="es-ES" sz="1200" dirty="0" smtClean="0">
                <a:latin typeface="Agency FB" panose="020B0503020202020204" pitchFamily="34" charset="0"/>
              </a:rPr>
            </a:br>
            <a:endParaRPr lang="es-ES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1296144" cy="103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03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7056784" cy="34423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Frutas Acarameladas                        </a:t>
            </a:r>
            <a:br>
              <a:rPr lang="es-E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</a:rPr>
              <a:t>Referencia: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800" dirty="0" smtClean="0"/>
              <a:t>006</a:t>
            </a:r>
            <a:br>
              <a:rPr lang="es-ES" sz="1800" dirty="0" smtClean="0"/>
            </a:br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</a:rPr>
              <a:t>Descripción del Producto:</a:t>
            </a:r>
            <a:br>
              <a:rPr lang="es-E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800" dirty="0" smtClean="0">
                <a:latin typeface="Agency FB" panose="020B0503020202020204" pitchFamily="34" charset="0"/>
              </a:rPr>
              <a:t>Deliciosas frutas acarameladas hechas totalmente a mano con frutas y caramelos como manda la tradición.</a:t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800" dirty="0" smtClean="0">
                <a:latin typeface="Agency FB" panose="020B0503020202020204" pitchFamily="34" charset="0"/>
              </a:rPr>
              <a:t>Presentación en cajas de aproximado 600gr., cerradas con plástico para llegar a su cas/ empresa en condiciones optimas de consumo.</a:t>
            </a:r>
            <a:br>
              <a:rPr lang="es-ES" sz="1800" dirty="0" smtClean="0"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Precio: 50 ctvs.</a:t>
            </a:r>
            <a:br>
              <a:rPr lang="es-ES" sz="18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</a:br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Gastos de no trasporte no incluido en el precio</a:t>
            </a:r>
            <a:r>
              <a:rPr lang="es-ES" sz="1800" dirty="0" smtClean="0">
                <a:latin typeface="Agency FB" panose="020B0503020202020204" pitchFamily="34" charset="0"/>
              </a:rPr>
              <a:t/>
            </a:r>
            <a:br>
              <a:rPr lang="es-ES" sz="1800" dirty="0" smtClean="0">
                <a:latin typeface="Agency FB" panose="020B0503020202020204" pitchFamily="34" charset="0"/>
              </a:rPr>
            </a:br>
            <a:endParaRPr lang="es-E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1628800"/>
            <a:ext cx="129614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97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96752"/>
            <a:ext cx="6264696" cy="31683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Pizza de Frutas      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Referencia:</a:t>
            </a: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600" dirty="0" smtClean="0"/>
              <a:t>007</a:t>
            </a:r>
            <a:br>
              <a:rPr lang="es-ES" sz="1600" dirty="0" smtClean="0"/>
            </a:b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Descripción del Producto:</a:t>
            </a:r>
            <a:b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600" dirty="0" smtClean="0">
                <a:latin typeface="Agency FB" panose="020B0503020202020204" pitchFamily="34" charset="0"/>
              </a:rPr>
              <a:t>Deliciosa pizza de frutas  hechas totalmente a mano con frutas y ingredientes como manda la tradición.</a:t>
            </a:r>
            <a:br>
              <a:rPr lang="es-ES" sz="1600" dirty="0" smtClean="0">
                <a:latin typeface="Agency FB" panose="020B0503020202020204" pitchFamily="34" charset="0"/>
              </a:rPr>
            </a:br>
            <a:r>
              <a:rPr lang="es-ES" sz="1600" dirty="0" smtClean="0">
                <a:latin typeface="Agency FB" panose="020B0503020202020204" pitchFamily="34" charset="0"/>
              </a:rPr>
              <a:t>Presentación en cajas de aproximado 600gr., cerradas con plástico para llegar a su cas/ empresa en condiciones optimas de consumo.</a:t>
            </a:r>
            <a:br>
              <a:rPr lang="es-ES" sz="1600" dirty="0" smtClean="0">
                <a:latin typeface="Agency FB" panose="020B0503020202020204" pitchFamily="34" charset="0"/>
              </a:rPr>
            </a:b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Precio: 1.10</a:t>
            </a:r>
            <a:br>
              <a:rPr lang="es-ES" sz="16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</a:b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Gastos de no trasporte no incluido en el precio</a:t>
            </a:r>
            <a:r>
              <a:rPr lang="es-ES" sz="1600" dirty="0" smtClean="0">
                <a:latin typeface="Agency FB" panose="020B0503020202020204" pitchFamily="34" charset="0"/>
              </a:rPr>
              <a:t/>
            </a:r>
            <a:br>
              <a:rPr lang="es-ES" sz="1600" dirty="0" smtClean="0">
                <a:latin typeface="Agency FB" panose="020B0503020202020204" pitchFamily="34" charset="0"/>
              </a:rPr>
            </a:br>
            <a:endParaRPr lang="es-ES" sz="1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493" y="1340768"/>
            <a:ext cx="1224136" cy="92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268760"/>
            <a:ext cx="6552728" cy="3600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Pinchos de Chocolate           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Referencia:</a:t>
            </a:r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600" dirty="0" smtClean="0"/>
              <a:t>008</a:t>
            </a:r>
            <a:br>
              <a:rPr lang="es-ES" sz="1600" dirty="0" smtClean="0"/>
            </a:b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Descripción del Producto:</a:t>
            </a:r>
            <a:b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600" dirty="0" smtClean="0">
                <a:latin typeface="Agency FB" panose="020B0503020202020204" pitchFamily="34" charset="0"/>
              </a:rPr>
              <a:t>Deliciosos pinchos de chocolate  hechas totalmente a mano con frutas y chocolate como manda la tradición.</a:t>
            </a:r>
            <a:br>
              <a:rPr lang="es-ES" sz="1600" dirty="0" smtClean="0">
                <a:latin typeface="Agency FB" panose="020B0503020202020204" pitchFamily="34" charset="0"/>
              </a:rPr>
            </a:br>
            <a:r>
              <a:rPr lang="es-ES" sz="1600" dirty="0" smtClean="0">
                <a:latin typeface="Agency FB" panose="020B0503020202020204" pitchFamily="34" charset="0"/>
              </a:rPr>
              <a:t>Presentación en cajas de aproximado 600gr., cerradas con plástico para llegar a su cas/ empresa en condiciones optimas de consumo.</a:t>
            </a:r>
            <a:br>
              <a:rPr lang="es-ES" sz="1600" dirty="0" smtClean="0">
                <a:latin typeface="Agency FB" panose="020B0503020202020204" pitchFamily="34" charset="0"/>
              </a:rPr>
            </a:b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Precio: 0.50ctvs</a:t>
            </a:r>
            <a:br>
              <a:rPr lang="es-ES" sz="16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</a:b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Gastos de no trasporte no incluido en el precio</a:t>
            </a:r>
            <a:r>
              <a:rPr lang="es-ES" sz="1600" dirty="0" smtClean="0">
                <a:latin typeface="Agency FB" panose="020B0503020202020204" pitchFamily="34" charset="0"/>
              </a:rPr>
              <a:t/>
            </a:r>
            <a:br>
              <a:rPr lang="es-ES" sz="1600" dirty="0" smtClean="0">
                <a:latin typeface="Agency FB" panose="020B0503020202020204" pitchFamily="34" charset="0"/>
              </a:rPr>
            </a:br>
            <a:endParaRPr lang="es-ES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84784"/>
            <a:ext cx="144016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711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22</Words>
  <Application>Microsoft Office PowerPoint</Application>
  <PresentationFormat>Presentación en pantalla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Catalogo de  D’ Fruits Brown</vt:lpstr>
      <vt:lpstr>                     Suspiros Referencia: 001 Descripción del Producto: Deliciosas pastas artesanales hechas totalmente a mano con huevos y mantequilla como manda la tradición. Presentación en cajas de aproximado 600gr., cerradas con plástico para llegar a su cas/ empresa en condiciones optimas de consumo. Precio: 1.00 Gastos de no trasporte no incluido en el precio </vt:lpstr>
      <vt:lpstr>                                                 Fresas con Crema Referencia: 002 Descripción del Producto:   Se debe mezclar en un recipiente grande, hondo y espacioso la crema de leche con el azúcar, ayúdate de un batidor o en su defecto de una batidora; debe quedar espeso más no rígido.  ve agregando poco a poco la cucharada de amarettos. Seguidamente, divide las fresas cortándolas por la mitad y sírvelas ya sea en platos para postre o en copas. Ten a la mano algunas fresas para la decoración.  Precio: 0.50ctvs  Gasto de trasporte no incluido en el producto   </vt:lpstr>
      <vt:lpstr>                                                     Cevi Chochos Referencia: 003 Descripción del Producto:  Delicioso cevi chocho  hechas totalmente a mano con chchos y   como manda la tradición. Presentación en cajas de aproximado 600gr., cerradas con plástico para llegar a su cas/ empresa en condiciones optimas de consumo. Precio: 1.00 Gastos de no trasporte no incluido en el precio   </vt:lpstr>
      <vt:lpstr>                               Batidos Referencia: 004 Descripción del Producto: Deliciosas jugos artesanales hechas totalmente a mano con frutas y azucar como manda la tradición. Presentación en cajas de aproximado 600gr., cerradas con plástico para llegar a su cas/ empresa en condiciones optimas de consumo. Precio: 1.10 Gastos de no trasporte no incluido en el precio </vt:lpstr>
      <vt:lpstr>                             Ensalada de Frutas                   Referencia: 005 Descripción del Producto:  Deliciosas ensaladas de frutas artesanales hechas totalmente a mano con frutas y  como manda la tradición. Presentación en cajas de aproximado 600gr., cerradas con plástico para llegar a su cas/ empresa en condiciones optimas de consumo. Precio: 1.00 Gastos de no trasporte no incluido en el precio </vt:lpstr>
      <vt:lpstr>                                           Frutas Acarameladas                         Referencia: 006 Descripción del Producto: Deliciosas frutas acarameladas hechas totalmente a mano con frutas y caramelos como manda la tradición. Presentación en cajas de aproximado 600gr., cerradas con plástico para llegar a su cas/ empresa en condiciones optimas de consumo. Precio: 50 ctvs. Gastos de no trasporte no incluido en el precio </vt:lpstr>
      <vt:lpstr>                                                Pizza de Frutas       Referencia: 007 Descripción del Producto: Deliciosa pizza de frutas  hechas totalmente a mano con frutas y ingredientes como manda la tradición. Presentación en cajas de aproximado 600gr., cerradas con plástico para llegar a su cas/ empresa en condiciones optimas de consumo. Precio: 1.10 Gastos de no trasporte no incluido en el precio </vt:lpstr>
      <vt:lpstr>                                Pinchos de Chocolate            Referencia: 008 Descripción del Producto: Deliciosos pinchos de chocolate  hechas totalmente a mano con frutas y chocolate como manda la tradición. Presentación en cajas de aproximado 600gr., cerradas con plástico para llegar a su cas/ empresa en condiciones optimas de consumo. Precio: 0.50ctvs Gastos de no trasporte no incluido en el precio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24</cp:revision>
  <dcterms:created xsi:type="dcterms:W3CDTF">2015-01-14T01:11:55Z</dcterms:created>
  <dcterms:modified xsi:type="dcterms:W3CDTF">2015-01-14T07:16:39Z</dcterms:modified>
</cp:coreProperties>
</file>