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71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9587" autoAdjust="0"/>
  </p:normalViewPr>
  <p:slideViewPr>
    <p:cSldViewPr>
      <p:cViewPr varScale="1">
        <p:scale>
          <a:sx n="67" d="100"/>
          <a:sy n="67" d="100"/>
        </p:scale>
        <p:origin x="147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E16E9-C83E-4D53-BFBD-D66976D176F5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7C6AA2C-B840-482E-9BEE-F1A345B836F3}" type="asst">
      <dgm:prSet phldrT="[Texto]" custT="1"/>
      <dgm:spPr/>
      <dgm:t>
        <a:bodyPr/>
        <a:lstStyle/>
        <a:p>
          <a:r>
            <a:rPr lang="es-EC" sz="1600" b="1" cap="none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correo: </a:t>
          </a:r>
          <a:r>
            <a:rPr lang="es-EC" sz="1600" b="0" i="0" dirty="0" smtClean="0"/>
            <a:t>hot.burguer.bolivar@gmail.com</a:t>
          </a:r>
          <a:endParaRPr lang="es-EC" sz="1600" b="1" cap="none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4CF774F1-9FC2-40FF-ABDB-D962E51F57FD}" type="parTrans" cxnId="{20FC5163-35F1-40D0-B6D6-E4BAE9AB012F}">
      <dgm:prSet/>
      <dgm:spPr/>
      <dgm:t>
        <a:bodyPr/>
        <a:lstStyle/>
        <a:p>
          <a:endParaRPr lang="es-EC"/>
        </a:p>
      </dgm:t>
    </dgm:pt>
    <dgm:pt modelId="{45AD71F1-8B88-4CD7-B77E-E397BBF0A4A9}" type="sibTrans" cxnId="{20FC5163-35F1-40D0-B6D6-E4BAE9AB012F}">
      <dgm:prSet/>
      <dgm:spPr/>
      <dgm:t>
        <a:bodyPr/>
        <a:lstStyle/>
        <a:p>
          <a:endParaRPr lang="es-EC"/>
        </a:p>
      </dgm:t>
    </dgm:pt>
    <dgm:pt modelId="{80811D55-DD9F-4A4F-8C33-684631E71354}">
      <dgm:prSet phldrT="[Texto]" custT="1"/>
      <dgm:spPr/>
      <dgm:t>
        <a:bodyPr/>
        <a:lstStyle/>
        <a:p>
          <a:endParaRPr lang="es-EC" sz="1300" smtClean="0"/>
        </a:p>
        <a:p>
          <a:r>
            <a:rPr lang="es-EC" sz="1800" b="1" cap="all" spc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Unidad Educativa Bolívar</a:t>
          </a:r>
        </a:p>
        <a:p>
          <a:endParaRPr lang="es-EC" sz="1300" dirty="0"/>
        </a:p>
      </dgm:t>
    </dgm:pt>
    <dgm:pt modelId="{69BFF320-E46A-4A75-8DF3-FFC02219CD1E}" type="parTrans" cxnId="{CC3E5B9A-1FAB-401D-9B0E-64DB96B49AFA}">
      <dgm:prSet/>
      <dgm:spPr/>
      <dgm:t>
        <a:bodyPr/>
        <a:lstStyle/>
        <a:p>
          <a:endParaRPr lang="es-EC"/>
        </a:p>
      </dgm:t>
    </dgm:pt>
    <dgm:pt modelId="{9A902492-04F1-4375-A386-30A4854A6259}" type="sibTrans" cxnId="{CC3E5B9A-1FAB-401D-9B0E-64DB96B49AFA}">
      <dgm:prSet/>
      <dgm:spPr/>
      <dgm:t>
        <a:bodyPr/>
        <a:lstStyle/>
        <a:p>
          <a:endParaRPr lang="es-EC"/>
        </a:p>
      </dgm:t>
    </dgm:pt>
    <dgm:pt modelId="{29F00D01-6C69-4767-A455-B96B3C1FECAB}">
      <dgm:prSet phldrT="[Texto]" custT="1"/>
      <dgm:spPr/>
      <dgm:t>
        <a:bodyPr/>
        <a:lstStyle/>
        <a:p>
          <a:r>
            <a:rPr lang="es-EC" sz="1800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Consta de </a:t>
          </a:r>
          <a:r>
            <a:rPr lang="es-EC" sz="1800" b="1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11 integrantes</a:t>
          </a:r>
          <a:endParaRPr lang="es-EC" sz="1800" b="1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gm:t>
    </dgm:pt>
    <dgm:pt modelId="{D19D6D97-44F2-41C5-843C-21321AF354DF}" type="parTrans" cxnId="{FD2E2757-62A0-47CC-8CE2-DE4DBCDFDF0C}">
      <dgm:prSet/>
      <dgm:spPr/>
      <dgm:t>
        <a:bodyPr/>
        <a:lstStyle/>
        <a:p>
          <a:endParaRPr lang="es-EC"/>
        </a:p>
      </dgm:t>
    </dgm:pt>
    <dgm:pt modelId="{0F76C5FB-EE88-4158-B8BC-57629EC376D5}" type="sibTrans" cxnId="{FD2E2757-62A0-47CC-8CE2-DE4DBCDFDF0C}">
      <dgm:prSet/>
      <dgm:spPr/>
      <dgm:t>
        <a:bodyPr/>
        <a:lstStyle/>
        <a:p>
          <a:endParaRPr lang="es-EC"/>
        </a:p>
      </dgm:t>
    </dgm:pt>
    <dgm:pt modelId="{A68A2E5A-5EE3-4F29-8494-1B3E4A096A44}">
      <dgm:prSet phldrT="[Texto]"/>
      <dgm:spPr/>
      <dgm:t>
        <a:bodyPr/>
        <a:lstStyle/>
        <a:p>
          <a:r>
            <a:rPr lang="es-EC" b="1" cap="all" spc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Tulcán –Carchi - Ecuador</a:t>
          </a:r>
          <a:endParaRPr lang="es-EC" b="1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FE90E844-88EF-465A-9644-58656C4C3582}" type="parTrans" cxnId="{1EB983A7-CF11-4EB1-95FB-68B2FA5B5B10}">
      <dgm:prSet/>
      <dgm:spPr/>
      <dgm:t>
        <a:bodyPr/>
        <a:lstStyle/>
        <a:p>
          <a:endParaRPr lang="es-EC"/>
        </a:p>
      </dgm:t>
    </dgm:pt>
    <dgm:pt modelId="{5C9C3F9F-E5CB-4335-A440-4E8FD26CC8E0}" type="sibTrans" cxnId="{1EB983A7-CF11-4EB1-95FB-68B2FA5B5B10}">
      <dgm:prSet/>
      <dgm:spPr/>
      <dgm:t>
        <a:bodyPr/>
        <a:lstStyle/>
        <a:p>
          <a:endParaRPr lang="es-EC"/>
        </a:p>
      </dgm:t>
    </dgm:pt>
    <dgm:pt modelId="{0466C036-684F-4BE6-A196-D2E5DA057639}" type="pres">
      <dgm:prSet presAssocID="{769E16E9-C83E-4D53-BFBD-D66976D176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A5EE905-2E80-45B8-BBB5-A0610C443159}" type="pres">
      <dgm:prSet presAssocID="{C7C6AA2C-B840-482E-9BEE-F1A345B836F3}" presName="hierRoot1" presStyleCnt="0">
        <dgm:presLayoutVars>
          <dgm:hierBranch val="init"/>
        </dgm:presLayoutVars>
      </dgm:prSet>
      <dgm:spPr/>
    </dgm:pt>
    <dgm:pt modelId="{04ED31CB-335B-47D3-A111-D8F3FCA9C542}" type="pres">
      <dgm:prSet presAssocID="{C7C6AA2C-B840-482E-9BEE-F1A345B836F3}" presName="rootComposite1" presStyleCnt="0"/>
      <dgm:spPr/>
    </dgm:pt>
    <dgm:pt modelId="{3800FC8D-FB54-4667-A390-52E5A6A15D37}" type="pres">
      <dgm:prSet presAssocID="{C7C6AA2C-B840-482E-9BEE-F1A345B836F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EE8965-4370-4F1C-AC2B-AEF827D8C8DF}" type="pres">
      <dgm:prSet presAssocID="{C7C6AA2C-B840-482E-9BEE-F1A345B836F3}" presName="rootConnector1" presStyleLbl="asst0" presStyleIdx="0" presStyleCnt="0"/>
      <dgm:spPr/>
      <dgm:t>
        <a:bodyPr/>
        <a:lstStyle/>
        <a:p>
          <a:endParaRPr lang="es-EC"/>
        </a:p>
      </dgm:t>
    </dgm:pt>
    <dgm:pt modelId="{6974CAEF-F090-4DBE-A82E-7F9C2640FB64}" type="pres">
      <dgm:prSet presAssocID="{C7C6AA2C-B840-482E-9BEE-F1A345B836F3}" presName="hierChild2" presStyleCnt="0"/>
      <dgm:spPr/>
    </dgm:pt>
    <dgm:pt modelId="{8CE67044-1BE9-4768-A6CD-89EFEA92738C}" type="pres">
      <dgm:prSet presAssocID="{69BFF320-E46A-4A75-8DF3-FFC02219CD1E}" presName="Name37" presStyleLbl="parChTrans1D2" presStyleIdx="0" presStyleCnt="3"/>
      <dgm:spPr/>
      <dgm:t>
        <a:bodyPr/>
        <a:lstStyle/>
        <a:p>
          <a:endParaRPr lang="es-EC"/>
        </a:p>
      </dgm:t>
    </dgm:pt>
    <dgm:pt modelId="{2BDE50C2-7D3C-4033-A20D-897898FC3089}" type="pres">
      <dgm:prSet presAssocID="{80811D55-DD9F-4A4F-8C33-684631E713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1B5817C-391A-4B64-AB13-85508DF7FAA8}" type="pres">
      <dgm:prSet presAssocID="{80811D55-DD9F-4A4F-8C33-684631E71354}" presName="rootComposite" presStyleCnt="0"/>
      <dgm:spPr/>
      <dgm:t>
        <a:bodyPr/>
        <a:lstStyle/>
        <a:p>
          <a:endParaRPr lang="es-EC"/>
        </a:p>
      </dgm:t>
    </dgm:pt>
    <dgm:pt modelId="{3EAA6D33-2852-487A-B8A9-EBE371BEB1C3}" type="pres">
      <dgm:prSet presAssocID="{80811D55-DD9F-4A4F-8C33-684631E7135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709B91-B30D-489A-8469-41F9327917B0}" type="pres">
      <dgm:prSet presAssocID="{80811D55-DD9F-4A4F-8C33-684631E71354}" presName="rootConnector" presStyleLbl="node2" presStyleIdx="0" presStyleCnt="3"/>
      <dgm:spPr/>
      <dgm:t>
        <a:bodyPr/>
        <a:lstStyle/>
        <a:p>
          <a:endParaRPr lang="es-EC"/>
        </a:p>
      </dgm:t>
    </dgm:pt>
    <dgm:pt modelId="{B020BF6A-E34E-4870-BB42-313F75042763}" type="pres">
      <dgm:prSet presAssocID="{80811D55-DD9F-4A4F-8C33-684631E71354}" presName="hierChild4" presStyleCnt="0"/>
      <dgm:spPr/>
      <dgm:t>
        <a:bodyPr/>
        <a:lstStyle/>
        <a:p>
          <a:endParaRPr lang="es-EC"/>
        </a:p>
      </dgm:t>
    </dgm:pt>
    <dgm:pt modelId="{8ADE75A7-7B60-4303-8840-68A4F55ECE3D}" type="pres">
      <dgm:prSet presAssocID="{80811D55-DD9F-4A4F-8C33-684631E71354}" presName="hierChild5" presStyleCnt="0"/>
      <dgm:spPr/>
      <dgm:t>
        <a:bodyPr/>
        <a:lstStyle/>
        <a:p>
          <a:endParaRPr lang="es-EC"/>
        </a:p>
      </dgm:t>
    </dgm:pt>
    <dgm:pt modelId="{DC421643-E99D-44C1-986D-6C919298CED2}" type="pres">
      <dgm:prSet presAssocID="{D19D6D97-44F2-41C5-843C-21321AF354DF}" presName="Name37" presStyleLbl="parChTrans1D2" presStyleIdx="1" presStyleCnt="3"/>
      <dgm:spPr/>
      <dgm:t>
        <a:bodyPr/>
        <a:lstStyle/>
        <a:p>
          <a:endParaRPr lang="es-EC"/>
        </a:p>
      </dgm:t>
    </dgm:pt>
    <dgm:pt modelId="{4442F871-4569-4694-895D-436DF0070182}" type="pres">
      <dgm:prSet presAssocID="{29F00D01-6C69-4767-A455-B96B3C1FECA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9DE2601-25DF-4022-A473-C9D83E45EF7B}" type="pres">
      <dgm:prSet presAssocID="{29F00D01-6C69-4767-A455-B96B3C1FECAB}" presName="rootComposite" presStyleCnt="0"/>
      <dgm:spPr/>
      <dgm:t>
        <a:bodyPr/>
        <a:lstStyle/>
        <a:p>
          <a:endParaRPr lang="es-EC"/>
        </a:p>
      </dgm:t>
    </dgm:pt>
    <dgm:pt modelId="{36731864-1136-46A8-A175-517A2655506D}" type="pres">
      <dgm:prSet presAssocID="{29F00D01-6C69-4767-A455-B96B3C1FECA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12DAC50-1143-4E9B-B14E-C5578E8DF335}" type="pres">
      <dgm:prSet presAssocID="{29F00D01-6C69-4767-A455-B96B3C1FECAB}" presName="rootConnector" presStyleLbl="node2" presStyleIdx="1" presStyleCnt="3"/>
      <dgm:spPr/>
      <dgm:t>
        <a:bodyPr/>
        <a:lstStyle/>
        <a:p>
          <a:endParaRPr lang="es-EC"/>
        </a:p>
      </dgm:t>
    </dgm:pt>
    <dgm:pt modelId="{6415F0C1-14F2-407C-BF8A-BE51E34E048A}" type="pres">
      <dgm:prSet presAssocID="{29F00D01-6C69-4767-A455-B96B3C1FECAB}" presName="hierChild4" presStyleCnt="0"/>
      <dgm:spPr/>
      <dgm:t>
        <a:bodyPr/>
        <a:lstStyle/>
        <a:p>
          <a:endParaRPr lang="es-EC"/>
        </a:p>
      </dgm:t>
    </dgm:pt>
    <dgm:pt modelId="{446D26C1-D381-4C5E-A145-DD7F5FBDB100}" type="pres">
      <dgm:prSet presAssocID="{29F00D01-6C69-4767-A455-B96B3C1FECAB}" presName="hierChild5" presStyleCnt="0"/>
      <dgm:spPr/>
      <dgm:t>
        <a:bodyPr/>
        <a:lstStyle/>
        <a:p>
          <a:endParaRPr lang="es-EC"/>
        </a:p>
      </dgm:t>
    </dgm:pt>
    <dgm:pt modelId="{CA60A139-2E24-437F-95C7-0704CCAF0260}" type="pres">
      <dgm:prSet presAssocID="{FE90E844-88EF-465A-9644-58656C4C3582}" presName="Name37" presStyleLbl="parChTrans1D2" presStyleIdx="2" presStyleCnt="3"/>
      <dgm:spPr/>
      <dgm:t>
        <a:bodyPr/>
        <a:lstStyle/>
        <a:p>
          <a:endParaRPr lang="es-EC"/>
        </a:p>
      </dgm:t>
    </dgm:pt>
    <dgm:pt modelId="{49BEEB26-C04E-4496-B346-844F21A2FCDA}" type="pres">
      <dgm:prSet presAssocID="{A68A2E5A-5EE3-4F29-8494-1B3E4A096A4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DA66C11-204D-4438-B708-8000875002C5}" type="pres">
      <dgm:prSet presAssocID="{A68A2E5A-5EE3-4F29-8494-1B3E4A096A44}" presName="rootComposite" presStyleCnt="0"/>
      <dgm:spPr/>
      <dgm:t>
        <a:bodyPr/>
        <a:lstStyle/>
        <a:p>
          <a:endParaRPr lang="es-EC"/>
        </a:p>
      </dgm:t>
    </dgm:pt>
    <dgm:pt modelId="{F002510B-6466-4C30-ADE5-7E9C97AE530F}" type="pres">
      <dgm:prSet presAssocID="{A68A2E5A-5EE3-4F29-8494-1B3E4A096A4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EAEAF14-3F54-4042-8ACC-2BDCD9E21A93}" type="pres">
      <dgm:prSet presAssocID="{A68A2E5A-5EE3-4F29-8494-1B3E4A096A44}" presName="rootConnector" presStyleLbl="node2" presStyleIdx="2" presStyleCnt="3"/>
      <dgm:spPr/>
      <dgm:t>
        <a:bodyPr/>
        <a:lstStyle/>
        <a:p>
          <a:endParaRPr lang="es-EC"/>
        </a:p>
      </dgm:t>
    </dgm:pt>
    <dgm:pt modelId="{F78A7931-69F1-404A-AD8F-E534B80FEFA8}" type="pres">
      <dgm:prSet presAssocID="{A68A2E5A-5EE3-4F29-8494-1B3E4A096A44}" presName="hierChild4" presStyleCnt="0"/>
      <dgm:spPr/>
      <dgm:t>
        <a:bodyPr/>
        <a:lstStyle/>
        <a:p>
          <a:endParaRPr lang="es-EC"/>
        </a:p>
      </dgm:t>
    </dgm:pt>
    <dgm:pt modelId="{4CE3F7CE-92BB-445B-B0E6-A58643A38BF1}" type="pres">
      <dgm:prSet presAssocID="{A68A2E5A-5EE3-4F29-8494-1B3E4A096A44}" presName="hierChild5" presStyleCnt="0"/>
      <dgm:spPr/>
      <dgm:t>
        <a:bodyPr/>
        <a:lstStyle/>
        <a:p>
          <a:endParaRPr lang="es-EC"/>
        </a:p>
      </dgm:t>
    </dgm:pt>
    <dgm:pt modelId="{B92D34A7-BF4C-467F-997F-83026CD99B41}" type="pres">
      <dgm:prSet presAssocID="{C7C6AA2C-B840-482E-9BEE-F1A345B836F3}" presName="hierChild3" presStyleCnt="0"/>
      <dgm:spPr/>
    </dgm:pt>
  </dgm:ptLst>
  <dgm:cxnLst>
    <dgm:cxn modelId="{1EB983A7-CF11-4EB1-95FB-68B2FA5B5B10}" srcId="{C7C6AA2C-B840-482E-9BEE-F1A345B836F3}" destId="{A68A2E5A-5EE3-4F29-8494-1B3E4A096A44}" srcOrd="2" destOrd="0" parTransId="{FE90E844-88EF-465A-9644-58656C4C3582}" sibTransId="{5C9C3F9F-E5CB-4335-A440-4E8FD26CC8E0}"/>
    <dgm:cxn modelId="{EA433399-DB2A-4DAF-8960-2A8AA9F70BF2}" type="presOf" srcId="{A68A2E5A-5EE3-4F29-8494-1B3E4A096A44}" destId="{DEAEAF14-3F54-4042-8ACC-2BDCD9E21A93}" srcOrd="1" destOrd="0" presId="urn:microsoft.com/office/officeart/2005/8/layout/orgChart1"/>
    <dgm:cxn modelId="{94053FCD-B1F8-4DD3-9BBA-E7A57616A2CE}" type="presOf" srcId="{C7C6AA2C-B840-482E-9BEE-F1A345B836F3}" destId="{3800FC8D-FB54-4667-A390-52E5A6A15D37}" srcOrd="0" destOrd="0" presId="urn:microsoft.com/office/officeart/2005/8/layout/orgChart1"/>
    <dgm:cxn modelId="{0CBA12BA-3753-4BB7-AFBC-CCE3286BBE0B}" type="presOf" srcId="{A68A2E5A-5EE3-4F29-8494-1B3E4A096A44}" destId="{F002510B-6466-4C30-ADE5-7E9C97AE530F}" srcOrd="0" destOrd="0" presId="urn:microsoft.com/office/officeart/2005/8/layout/orgChart1"/>
    <dgm:cxn modelId="{36B3E9F3-4DD5-441E-8BCC-0C47776E469B}" type="presOf" srcId="{D19D6D97-44F2-41C5-843C-21321AF354DF}" destId="{DC421643-E99D-44C1-986D-6C919298CED2}" srcOrd="0" destOrd="0" presId="urn:microsoft.com/office/officeart/2005/8/layout/orgChart1"/>
    <dgm:cxn modelId="{20FC5163-35F1-40D0-B6D6-E4BAE9AB012F}" srcId="{769E16E9-C83E-4D53-BFBD-D66976D176F5}" destId="{C7C6AA2C-B840-482E-9BEE-F1A345B836F3}" srcOrd="0" destOrd="0" parTransId="{4CF774F1-9FC2-40FF-ABDB-D962E51F57FD}" sibTransId="{45AD71F1-8B88-4CD7-B77E-E397BBF0A4A9}"/>
    <dgm:cxn modelId="{B78AE01B-59ED-4E34-997B-E509D34C386E}" type="presOf" srcId="{69BFF320-E46A-4A75-8DF3-FFC02219CD1E}" destId="{8CE67044-1BE9-4768-A6CD-89EFEA92738C}" srcOrd="0" destOrd="0" presId="urn:microsoft.com/office/officeart/2005/8/layout/orgChart1"/>
    <dgm:cxn modelId="{A2ECC348-8668-4D9D-A0AA-A8106268C3F9}" type="presOf" srcId="{80811D55-DD9F-4A4F-8C33-684631E71354}" destId="{AD709B91-B30D-489A-8469-41F9327917B0}" srcOrd="1" destOrd="0" presId="urn:microsoft.com/office/officeart/2005/8/layout/orgChart1"/>
    <dgm:cxn modelId="{697CFB1C-5E28-43D1-9B72-8E824675316C}" type="presOf" srcId="{29F00D01-6C69-4767-A455-B96B3C1FECAB}" destId="{36731864-1136-46A8-A175-517A2655506D}" srcOrd="0" destOrd="0" presId="urn:microsoft.com/office/officeart/2005/8/layout/orgChart1"/>
    <dgm:cxn modelId="{FD2E2757-62A0-47CC-8CE2-DE4DBCDFDF0C}" srcId="{C7C6AA2C-B840-482E-9BEE-F1A345B836F3}" destId="{29F00D01-6C69-4767-A455-B96B3C1FECAB}" srcOrd="1" destOrd="0" parTransId="{D19D6D97-44F2-41C5-843C-21321AF354DF}" sibTransId="{0F76C5FB-EE88-4158-B8BC-57629EC376D5}"/>
    <dgm:cxn modelId="{825657D3-7413-4631-8E0E-DA9C4996B2A0}" type="presOf" srcId="{C7C6AA2C-B840-482E-9BEE-F1A345B836F3}" destId="{B6EE8965-4370-4F1C-AC2B-AEF827D8C8DF}" srcOrd="1" destOrd="0" presId="urn:microsoft.com/office/officeart/2005/8/layout/orgChart1"/>
    <dgm:cxn modelId="{E956C367-2180-4E59-A523-E7C6F0BD088D}" type="presOf" srcId="{80811D55-DD9F-4A4F-8C33-684631E71354}" destId="{3EAA6D33-2852-487A-B8A9-EBE371BEB1C3}" srcOrd="0" destOrd="0" presId="urn:microsoft.com/office/officeart/2005/8/layout/orgChart1"/>
    <dgm:cxn modelId="{CC3E5B9A-1FAB-401D-9B0E-64DB96B49AFA}" srcId="{C7C6AA2C-B840-482E-9BEE-F1A345B836F3}" destId="{80811D55-DD9F-4A4F-8C33-684631E71354}" srcOrd="0" destOrd="0" parTransId="{69BFF320-E46A-4A75-8DF3-FFC02219CD1E}" sibTransId="{9A902492-04F1-4375-A386-30A4854A6259}"/>
    <dgm:cxn modelId="{33768573-FB7B-48D8-8E74-FAF24872FFC3}" type="presOf" srcId="{769E16E9-C83E-4D53-BFBD-D66976D176F5}" destId="{0466C036-684F-4BE6-A196-D2E5DA057639}" srcOrd="0" destOrd="0" presId="urn:microsoft.com/office/officeart/2005/8/layout/orgChart1"/>
    <dgm:cxn modelId="{15FA12E5-ADA8-429D-9F94-6E7A3EE6BE7B}" type="presOf" srcId="{FE90E844-88EF-465A-9644-58656C4C3582}" destId="{CA60A139-2E24-437F-95C7-0704CCAF0260}" srcOrd="0" destOrd="0" presId="urn:microsoft.com/office/officeart/2005/8/layout/orgChart1"/>
    <dgm:cxn modelId="{9ECD479C-BE3A-4446-A34C-491368C1F51E}" type="presOf" srcId="{29F00D01-6C69-4767-A455-B96B3C1FECAB}" destId="{E12DAC50-1143-4E9B-B14E-C5578E8DF335}" srcOrd="1" destOrd="0" presId="urn:microsoft.com/office/officeart/2005/8/layout/orgChart1"/>
    <dgm:cxn modelId="{E0BAFD20-3067-4D55-AAEF-6F862BC39F08}" type="presParOf" srcId="{0466C036-684F-4BE6-A196-D2E5DA057639}" destId="{3A5EE905-2E80-45B8-BBB5-A0610C443159}" srcOrd="0" destOrd="0" presId="urn:microsoft.com/office/officeart/2005/8/layout/orgChart1"/>
    <dgm:cxn modelId="{C22BF3BC-2668-4F73-BB34-7BB651AE7099}" type="presParOf" srcId="{3A5EE905-2E80-45B8-BBB5-A0610C443159}" destId="{04ED31CB-335B-47D3-A111-D8F3FCA9C542}" srcOrd="0" destOrd="0" presId="urn:microsoft.com/office/officeart/2005/8/layout/orgChart1"/>
    <dgm:cxn modelId="{79432C1D-B4BA-4FD7-9F8C-845F9C38F0FD}" type="presParOf" srcId="{04ED31CB-335B-47D3-A111-D8F3FCA9C542}" destId="{3800FC8D-FB54-4667-A390-52E5A6A15D37}" srcOrd="0" destOrd="0" presId="urn:microsoft.com/office/officeart/2005/8/layout/orgChart1"/>
    <dgm:cxn modelId="{768A5E60-6F0B-417A-8487-F25F4600C43D}" type="presParOf" srcId="{04ED31CB-335B-47D3-A111-D8F3FCA9C542}" destId="{B6EE8965-4370-4F1C-AC2B-AEF827D8C8DF}" srcOrd="1" destOrd="0" presId="urn:microsoft.com/office/officeart/2005/8/layout/orgChart1"/>
    <dgm:cxn modelId="{6C61B08A-B314-4DC1-A958-2E2F16712DEF}" type="presParOf" srcId="{3A5EE905-2E80-45B8-BBB5-A0610C443159}" destId="{6974CAEF-F090-4DBE-A82E-7F9C2640FB64}" srcOrd="1" destOrd="0" presId="urn:microsoft.com/office/officeart/2005/8/layout/orgChart1"/>
    <dgm:cxn modelId="{F3928D13-2D40-485F-9536-9E1B9A73191D}" type="presParOf" srcId="{6974CAEF-F090-4DBE-A82E-7F9C2640FB64}" destId="{8CE67044-1BE9-4768-A6CD-89EFEA92738C}" srcOrd="0" destOrd="0" presId="urn:microsoft.com/office/officeart/2005/8/layout/orgChart1"/>
    <dgm:cxn modelId="{43E96C3F-BC94-401A-B731-5E3039586489}" type="presParOf" srcId="{6974CAEF-F090-4DBE-A82E-7F9C2640FB64}" destId="{2BDE50C2-7D3C-4033-A20D-897898FC3089}" srcOrd="1" destOrd="0" presId="urn:microsoft.com/office/officeart/2005/8/layout/orgChart1"/>
    <dgm:cxn modelId="{DE530281-A131-48AA-A449-7BC53A5EEA0F}" type="presParOf" srcId="{2BDE50C2-7D3C-4033-A20D-897898FC3089}" destId="{51B5817C-391A-4B64-AB13-85508DF7FAA8}" srcOrd="0" destOrd="0" presId="urn:microsoft.com/office/officeart/2005/8/layout/orgChart1"/>
    <dgm:cxn modelId="{9694D620-626A-4606-ADB8-5CBBA362974C}" type="presParOf" srcId="{51B5817C-391A-4B64-AB13-85508DF7FAA8}" destId="{3EAA6D33-2852-487A-B8A9-EBE371BEB1C3}" srcOrd="0" destOrd="0" presId="urn:microsoft.com/office/officeart/2005/8/layout/orgChart1"/>
    <dgm:cxn modelId="{ADBA2A2B-2391-4763-8FD8-E126FCDCB2E5}" type="presParOf" srcId="{51B5817C-391A-4B64-AB13-85508DF7FAA8}" destId="{AD709B91-B30D-489A-8469-41F9327917B0}" srcOrd="1" destOrd="0" presId="urn:microsoft.com/office/officeart/2005/8/layout/orgChart1"/>
    <dgm:cxn modelId="{755330EB-C10E-412A-9716-0B6D9F301480}" type="presParOf" srcId="{2BDE50C2-7D3C-4033-A20D-897898FC3089}" destId="{B020BF6A-E34E-4870-BB42-313F75042763}" srcOrd="1" destOrd="0" presId="urn:microsoft.com/office/officeart/2005/8/layout/orgChart1"/>
    <dgm:cxn modelId="{DC3BC437-5144-4D20-8064-AE5D1199A21C}" type="presParOf" srcId="{2BDE50C2-7D3C-4033-A20D-897898FC3089}" destId="{8ADE75A7-7B60-4303-8840-68A4F55ECE3D}" srcOrd="2" destOrd="0" presId="urn:microsoft.com/office/officeart/2005/8/layout/orgChart1"/>
    <dgm:cxn modelId="{87F8E39E-A096-4C12-814C-4FB560A359BC}" type="presParOf" srcId="{6974CAEF-F090-4DBE-A82E-7F9C2640FB64}" destId="{DC421643-E99D-44C1-986D-6C919298CED2}" srcOrd="2" destOrd="0" presId="urn:microsoft.com/office/officeart/2005/8/layout/orgChart1"/>
    <dgm:cxn modelId="{0004E8FD-0A4F-482C-ACD6-E2B6A3B31C1F}" type="presParOf" srcId="{6974CAEF-F090-4DBE-A82E-7F9C2640FB64}" destId="{4442F871-4569-4694-895D-436DF0070182}" srcOrd="3" destOrd="0" presId="urn:microsoft.com/office/officeart/2005/8/layout/orgChart1"/>
    <dgm:cxn modelId="{9B2FF95F-A684-46A1-B373-FC7A7236F77A}" type="presParOf" srcId="{4442F871-4569-4694-895D-436DF0070182}" destId="{69DE2601-25DF-4022-A473-C9D83E45EF7B}" srcOrd="0" destOrd="0" presId="urn:microsoft.com/office/officeart/2005/8/layout/orgChart1"/>
    <dgm:cxn modelId="{AB107B5A-FFE5-462E-8214-2193792D21F2}" type="presParOf" srcId="{69DE2601-25DF-4022-A473-C9D83E45EF7B}" destId="{36731864-1136-46A8-A175-517A2655506D}" srcOrd="0" destOrd="0" presId="urn:microsoft.com/office/officeart/2005/8/layout/orgChart1"/>
    <dgm:cxn modelId="{FC061BDF-BB60-48E9-9D83-14CE07695F8C}" type="presParOf" srcId="{69DE2601-25DF-4022-A473-C9D83E45EF7B}" destId="{E12DAC50-1143-4E9B-B14E-C5578E8DF335}" srcOrd="1" destOrd="0" presId="urn:microsoft.com/office/officeart/2005/8/layout/orgChart1"/>
    <dgm:cxn modelId="{2E27B599-F855-4BA7-8A46-C34FFF07442C}" type="presParOf" srcId="{4442F871-4569-4694-895D-436DF0070182}" destId="{6415F0C1-14F2-407C-BF8A-BE51E34E048A}" srcOrd="1" destOrd="0" presId="urn:microsoft.com/office/officeart/2005/8/layout/orgChart1"/>
    <dgm:cxn modelId="{B63442A8-9986-4E72-8332-0E9B8F89F185}" type="presParOf" srcId="{4442F871-4569-4694-895D-436DF0070182}" destId="{446D26C1-D381-4C5E-A145-DD7F5FBDB100}" srcOrd="2" destOrd="0" presId="urn:microsoft.com/office/officeart/2005/8/layout/orgChart1"/>
    <dgm:cxn modelId="{560DA09A-453F-478F-A89D-6D48F306EFB5}" type="presParOf" srcId="{6974CAEF-F090-4DBE-A82E-7F9C2640FB64}" destId="{CA60A139-2E24-437F-95C7-0704CCAF0260}" srcOrd="4" destOrd="0" presId="urn:microsoft.com/office/officeart/2005/8/layout/orgChart1"/>
    <dgm:cxn modelId="{3E66C088-315F-4CCB-97F1-838E48A16693}" type="presParOf" srcId="{6974CAEF-F090-4DBE-A82E-7F9C2640FB64}" destId="{49BEEB26-C04E-4496-B346-844F21A2FCDA}" srcOrd="5" destOrd="0" presId="urn:microsoft.com/office/officeart/2005/8/layout/orgChart1"/>
    <dgm:cxn modelId="{7D5C348C-F64F-4077-8531-622DDF736CD8}" type="presParOf" srcId="{49BEEB26-C04E-4496-B346-844F21A2FCDA}" destId="{5DA66C11-204D-4438-B708-8000875002C5}" srcOrd="0" destOrd="0" presId="urn:microsoft.com/office/officeart/2005/8/layout/orgChart1"/>
    <dgm:cxn modelId="{18E6350D-42D2-4D72-8B4B-1F7E2BAFD852}" type="presParOf" srcId="{5DA66C11-204D-4438-B708-8000875002C5}" destId="{F002510B-6466-4C30-ADE5-7E9C97AE530F}" srcOrd="0" destOrd="0" presId="urn:microsoft.com/office/officeart/2005/8/layout/orgChart1"/>
    <dgm:cxn modelId="{EE5F2097-D237-4F76-9FFA-1EB17FF47F09}" type="presParOf" srcId="{5DA66C11-204D-4438-B708-8000875002C5}" destId="{DEAEAF14-3F54-4042-8ACC-2BDCD9E21A93}" srcOrd="1" destOrd="0" presId="urn:microsoft.com/office/officeart/2005/8/layout/orgChart1"/>
    <dgm:cxn modelId="{C4BF7A7E-92F3-4AFA-8518-AF03FA35A6C0}" type="presParOf" srcId="{49BEEB26-C04E-4496-B346-844F21A2FCDA}" destId="{F78A7931-69F1-404A-AD8F-E534B80FEFA8}" srcOrd="1" destOrd="0" presId="urn:microsoft.com/office/officeart/2005/8/layout/orgChart1"/>
    <dgm:cxn modelId="{70F0A828-1A09-41E4-8C3E-EB9BAC998DC8}" type="presParOf" srcId="{49BEEB26-C04E-4496-B346-844F21A2FCDA}" destId="{4CE3F7CE-92BB-445B-B0E6-A58643A38BF1}" srcOrd="2" destOrd="0" presId="urn:microsoft.com/office/officeart/2005/8/layout/orgChart1"/>
    <dgm:cxn modelId="{B475DB56-B671-438E-98DF-300B162F3599}" type="presParOf" srcId="{3A5EE905-2E80-45B8-BBB5-A0610C443159}" destId="{B92D34A7-BF4C-467F-997F-83026CD99B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0A139-2E24-437F-95C7-0704CCAF0260}">
      <dsp:nvSpPr>
        <dsp:cNvPr id="0" name=""/>
        <dsp:cNvSpPr/>
      </dsp:nvSpPr>
      <dsp:spPr>
        <a:xfrm>
          <a:off x="3355975" y="1891840"/>
          <a:ext cx="2374376" cy="412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40"/>
              </a:lnTo>
              <a:lnTo>
                <a:pt x="2374376" y="206040"/>
              </a:lnTo>
              <a:lnTo>
                <a:pt x="2374376" y="412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1643-E99D-44C1-986D-6C919298CED2}">
      <dsp:nvSpPr>
        <dsp:cNvPr id="0" name=""/>
        <dsp:cNvSpPr/>
      </dsp:nvSpPr>
      <dsp:spPr>
        <a:xfrm>
          <a:off x="3310255" y="1891840"/>
          <a:ext cx="91440" cy="412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67044-1BE9-4768-A6CD-89EFEA92738C}">
      <dsp:nvSpPr>
        <dsp:cNvPr id="0" name=""/>
        <dsp:cNvSpPr/>
      </dsp:nvSpPr>
      <dsp:spPr>
        <a:xfrm>
          <a:off x="981598" y="1891840"/>
          <a:ext cx="2374376" cy="412081"/>
        </a:xfrm>
        <a:custGeom>
          <a:avLst/>
          <a:gdLst/>
          <a:ahLst/>
          <a:cxnLst/>
          <a:rect l="0" t="0" r="0" b="0"/>
          <a:pathLst>
            <a:path>
              <a:moveTo>
                <a:pt x="2374376" y="0"/>
              </a:moveTo>
              <a:lnTo>
                <a:pt x="2374376" y="206040"/>
              </a:lnTo>
              <a:lnTo>
                <a:pt x="0" y="206040"/>
              </a:lnTo>
              <a:lnTo>
                <a:pt x="0" y="4120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0FC8D-FB54-4667-A390-52E5A6A15D37}">
      <dsp:nvSpPr>
        <dsp:cNvPr id="0" name=""/>
        <dsp:cNvSpPr/>
      </dsp:nvSpPr>
      <dsp:spPr>
        <a:xfrm>
          <a:off x="2374827" y="910692"/>
          <a:ext cx="1962294" cy="98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cap="none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correo: </a:t>
          </a:r>
          <a:r>
            <a:rPr lang="es-EC" sz="1600" b="0" i="0" kern="1200" dirty="0" smtClean="0"/>
            <a:t>hot.burguer.bolivar@gmail.com</a:t>
          </a:r>
          <a:endParaRPr lang="es-EC" sz="1600" b="1" kern="1200" cap="none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2374827" y="910692"/>
        <a:ext cx="1962294" cy="981147"/>
      </dsp:txXfrm>
    </dsp:sp>
    <dsp:sp modelId="{3EAA6D33-2852-487A-B8A9-EBE371BEB1C3}">
      <dsp:nvSpPr>
        <dsp:cNvPr id="0" name=""/>
        <dsp:cNvSpPr/>
      </dsp:nvSpPr>
      <dsp:spPr>
        <a:xfrm>
          <a:off x="450" y="2303921"/>
          <a:ext cx="1962294" cy="98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all" spc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Unidad Educativa Bolívar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 dirty="0"/>
        </a:p>
      </dsp:txBody>
      <dsp:txXfrm>
        <a:off x="450" y="2303921"/>
        <a:ext cx="1962294" cy="981147"/>
      </dsp:txXfrm>
    </dsp:sp>
    <dsp:sp modelId="{36731864-1136-46A8-A175-517A2655506D}">
      <dsp:nvSpPr>
        <dsp:cNvPr id="0" name=""/>
        <dsp:cNvSpPr/>
      </dsp:nvSpPr>
      <dsp:spPr>
        <a:xfrm>
          <a:off x="2374827" y="2303921"/>
          <a:ext cx="1962294" cy="98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Consta de </a:t>
          </a:r>
          <a:r>
            <a:rPr lang="es-EC" sz="1800" b="1" kern="1200" cap="all" spc="0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rPr>
            <a:t>11 integrantes</a:t>
          </a:r>
          <a:endParaRPr lang="es-EC" sz="1800" b="1" kern="1200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Arial" pitchFamily="34" charset="0"/>
            <a:cs typeface="Arial" pitchFamily="34" charset="0"/>
          </a:endParaRPr>
        </a:p>
      </dsp:txBody>
      <dsp:txXfrm>
        <a:off x="2374827" y="2303921"/>
        <a:ext cx="1962294" cy="981147"/>
      </dsp:txXfrm>
    </dsp:sp>
    <dsp:sp modelId="{F002510B-6466-4C30-ADE5-7E9C97AE530F}">
      <dsp:nvSpPr>
        <dsp:cNvPr id="0" name=""/>
        <dsp:cNvSpPr/>
      </dsp:nvSpPr>
      <dsp:spPr>
        <a:xfrm>
          <a:off x="4749204" y="2303921"/>
          <a:ext cx="1962294" cy="98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cap="all" spc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Tulcán –Carchi - Ecuador</a:t>
          </a:r>
          <a:endParaRPr lang="es-EC" sz="2200" b="1" kern="1200" cap="all" spc="0" dirty="0">
            <a:ln/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4749204" y="2303921"/>
        <a:ext cx="1962294" cy="981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667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824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6645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472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200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0556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77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317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471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073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012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58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67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589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678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714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82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A8391C-7AF8-4F50-8A3A-794CE6597B36}" type="datetimeFigureOut">
              <a:rPr lang="es-EC" smtClean="0"/>
              <a:pPr/>
              <a:t>04/12/2014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FC78-2BD1-4EFB-A747-45CC5D204F4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394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458200" cy="518457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EC" sz="6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6620968" cy="4176464"/>
          </a:xfrm>
        </p:spPr>
        <p:txBody>
          <a:bodyPr>
            <a:normAutofit/>
          </a:bodyPr>
          <a:lstStyle/>
          <a:p>
            <a:r>
              <a:rPr lang="es-EC" sz="66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“CATÁLOGO</a:t>
            </a:r>
            <a:r>
              <a:rPr lang="es-EC" sz="6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”</a:t>
            </a:r>
          </a:p>
          <a:p>
            <a:endParaRPr lang="es-EC" sz="6600" b="1" cap="none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s-EC" sz="6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</a:t>
            </a:r>
            <a:r>
              <a:rPr lang="es-EC" sz="66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HOT BURGUER”</a:t>
            </a:r>
            <a:endParaRPr lang="es-EC" sz="6600" dirty="0"/>
          </a:p>
        </p:txBody>
      </p:sp>
    </p:spTree>
  </p:cSld>
  <p:clrMapOvr>
    <a:masterClrMapping/>
  </p:clrMapOvr>
  <p:transition advTm="1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“Referencias de la cooperativa”</a:t>
            </a:r>
            <a:endParaRPr lang="es-EC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950269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88840"/>
            <a:ext cx="2074143" cy="2160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467072"/>
          </a:xfrm>
        </p:spPr>
        <p:txBody>
          <a:bodyPr>
            <a:normAutofit/>
          </a:bodyPr>
          <a:lstStyle/>
          <a:p>
            <a:r>
              <a:rPr lang="es-EC" sz="1800" dirty="0" smtClean="0"/>
              <a:t>Dirección: Unidad </a:t>
            </a:r>
            <a:r>
              <a:rPr lang="es-EC" sz="1800" dirty="0" smtClean="0"/>
              <a:t>Educativa “Bolívar</a:t>
            </a:r>
            <a:r>
              <a:rPr lang="es-EC" sz="1800" dirty="0" smtClean="0"/>
              <a:t>”</a:t>
            </a:r>
            <a:endParaRPr lang="es-EC" sz="1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700" y="1124744"/>
            <a:ext cx="3298112" cy="936104"/>
          </a:xfrm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“INGREDIENTES HAMBURGUESA”</a:t>
            </a:r>
            <a:endParaRPr lang="es-EC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3" y="2780928"/>
            <a:ext cx="3298825" cy="2370432"/>
          </a:xfrm>
        </p:spPr>
      </p:pic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4249139" y="1153122"/>
            <a:ext cx="3298113" cy="907726"/>
          </a:xfr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C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“INGREDIENTES HOT DOG”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95" y="2780928"/>
            <a:ext cx="3298825" cy="2355516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dirty="0" smtClean="0">
                <a:latin typeface="Algerian" pitchFamily="82" charset="0"/>
              </a:rPr>
              <a:t>“INGREDIENTES Para hamburguesa”</a:t>
            </a:r>
            <a:endParaRPr lang="es-EC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1999381"/>
            <a:ext cx="5760640" cy="4525963"/>
          </a:xfrm>
          <a:solidFill>
            <a:srgbClr val="99CC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C" dirty="0"/>
              <a:t>- 1 Kilo de carne picada, bien de cerdo o de ternera, al gusto</a:t>
            </a:r>
            <a:br>
              <a:rPr lang="es-EC" dirty="0"/>
            </a:br>
            <a:r>
              <a:rPr lang="es-EC" dirty="0"/>
              <a:t>- 1 Huevo</a:t>
            </a:r>
            <a:br>
              <a:rPr lang="es-EC" dirty="0"/>
            </a:br>
            <a:r>
              <a:rPr lang="es-EC" dirty="0"/>
              <a:t>- Pan de hamburguesa</a:t>
            </a:r>
            <a:br>
              <a:rPr lang="es-EC" dirty="0"/>
            </a:br>
            <a:r>
              <a:rPr lang="es-EC" dirty="0"/>
              <a:t>- 1 diente de ajo</a:t>
            </a:r>
            <a:br>
              <a:rPr lang="es-EC" dirty="0"/>
            </a:br>
            <a:r>
              <a:rPr lang="es-EC" dirty="0"/>
              <a:t>- Perejil</a:t>
            </a:r>
            <a:br>
              <a:rPr lang="es-EC" dirty="0"/>
            </a:br>
            <a:r>
              <a:rPr lang="es-EC" dirty="0"/>
              <a:t>- Sal</a:t>
            </a:r>
            <a:br>
              <a:rPr lang="es-EC" dirty="0"/>
            </a:br>
            <a:r>
              <a:rPr lang="es-EC" dirty="0"/>
              <a:t>- Cebolla</a:t>
            </a:r>
            <a:br>
              <a:rPr lang="es-EC" dirty="0"/>
            </a:br>
            <a:r>
              <a:rPr lang="es-EC" dirty="0"/>
              <a:t>- Aceite de oliva</a:t>
            </a:r>
            <a:br>
              <a:rPr lang="es-EC" dirty="0"/>
            </a:br>
            <a:r>
              <a:rPr lang="es-EC" dirty="0"/>
              <a:t>- </a:t>
            </a:r>
            <a:r>
              <a:rPr lang="es-EC" dirty="0" smtClean="0"/>
              <a:t>Kétchup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>- Mostaza</a:t>
            </a:r>
            <a:br>
              <a:rPr lang="es-EC" dirty="0"/>
            </a:br>
            <a:r>
              <a:rPr lang="es-EC" dirty="0"/>
              <a:t>- Unas hojas de lechuga fresca</a:t>
            </a:r>
            <a:br>
              <a:rPr lang="es-EC" dirty="0"/>
            </a:br>
            <a:r>
              <a:rPr lang="es-EC" dirty="0"/>
              <a:t>- 1 tomate natural</a:t>
            </a:r>
            <a:br>
              <a:rPr lang="es-EC" dirty="0"/>
            </a:br>
            <a:r>
              <a:rPr lang="es-EC" dirty="0"/>
              <a:t>- Lonchas de queso</a:t>
            </a:r>
            <a:endParaRPr lang="es-EC" dirty="0">
              <a:latin typeface="Algerian" pitchFamily="8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dirty="0" smtClean="0">
                <a:latin typeface="Algerian" pitchFamily="82" charset="0"/>
              </a:rPr>
              <a:t>“INGREDIENTES Para </a:t>
            </a:r>
            <a:r>
              <a:rPr lang="es-EC" dirty="0" err="1" smtClean="0">
                <a:latin typeface="Algerian" pitchFamily="82" charset="0"/>
              </a:rPr>
              <a:t>hot</a:t>
            </a:r>
            <a:r>
              <a:rPr lang="es-EC" dirty="0" smtClean="0">
                <a:latin typeface="Algerian" pitchFamily="82" charset="0"/>
              </a:rPr>
              <a:t>-dog”</a:t>
            </a:r>
            <a:endParaRPr lang="es-EC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4710" y="2060848"/>
            <a:ext cx="8280920" cy="4365700"/>
          </a:xfrm>
          <a:solidFill>
            <a:srgbClr val="99CC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s-EC" dirty="0"/>
              <a:t>* Pan Largo (con ajonjolí) para Hot Dog de la mejor calidad </a:t>
            </a:r>
            <a:br>
              <a:rPr lang="es-EC" dirty="0"/>
            </a:br>
            <a:r>
              <a:rPr lang="es-EC" dirty="0"/>
              <a:t>* Salchicha Viena de Hot Dog del largo del pan </a:t>
            </a:r>
            <a:br>
              <a:rPr lang="es-EC" dirty="0"/>
            </a:br>
            <a:r>
              <a:rPr lang="es-EC" dirty="0"/>
              <a:t>* Mantequilla blanda </a:t>
            </a:r>
            <a:br>
              <a:rPr lang="es-EC" dirty="0"/>
            </a:br>
            <a:r>
              <a:rPr lang="es-EC" dirty="0"/>
              <a:t>* Mostaza </a:t>
            </a:r>
            <a:br>
              <a:rPr lang="es-EC" dirty="0"/>
            </a:br>
            <a:r>
              <a:rPr lang="es-EC" dirty="0"/>
              <a:t>* 2 rodajas de queso americano (tipo Kraft) </a:t>
            </a:r>
            <a:br>
              <a:rPr lang="es-EC" dirty="0"/>
            </a:br>
            <a:r>
              <a:rPr lang="es-EC" dirty="0"/>
              <a:t>* 2 rebanadas de tocino </a:t>
            </a:r>
            <a:br>
              <a:rPr lang="es-EC" dirty="0"/>
            </a:br>
            <a:r>
              <a:rPr lang="es-EC" dirty="0"/>
              <a:t>* Pepinillos en </a:t>
            </a:r>
            <a:r>
              <a:rPr lang="es-EC" dirty="0" smtClean="0"/>
              <a:t>trocitos</a:t>
            </a:r>
            <a:r>
              <a:rPr lang="es-EC" dirty="0"/>
              <a:t> </a:t>
            </a:r>
            <a:br>
              <a:rPr lang="es-EC" dirty="0"/>
            </a:br>
            <a:r>
              <a:rPr lang="es-EC" dirty="0"/>
              <a:t>* Palillos </a:t>
            </a:r>
            <a:endParaRPr lang="es-EC" dirty="0" smtClean="0"/>
          </a:p>
          <a:p>
            <a:endParaRPr lang="es-EC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6991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667544"/>
          </a:xfrm>
          <a:ln>
            <a:solidFill>
              <a:srgbClr val="00B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>“PREPARACIÓN DE LOS PLATOS”</a:t>
            </a:r>
            <a:endParaRPr lang="es-EC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3059694"/>
            <a:ext cx="3298825" cy="3742419"/>
          </a:xfrm>
        </p:spPr>
      </p:pic>
      <p:pic>
        <p:nvPicPr>
          <p:cNvPr id="15" name="Marcador de contenido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3059694"/>
            <a:ext cx="3738314" cy="1737458"/>
          </a:xfrm>
        </p:spPr>
      </p:pic>
      <p:sp>
        <p:nvSpPr>
          <p:cNvPr id="8" name="Elipse 7"/>
          <p:cNvSpPr/>
          <p:nvPr/>
        </p:nvSpPr>
        <p:spPr>
          <a:xfrm>
            <a:off x="611560" y="1600200"/>
            <a:ext cx="3384376" cy="676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HAMBURGUESA</a:t>
            </a:r>
            <a:endParaRPr lang="es-EC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4797152"/>
            <a:ext cx="3738314" cy="200496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367139" y="1601936"/>
            <a:ext cx="30243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HOT DOG</a:t>
            </a:r>
            <a:endParaRPr lang="es-EC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C" dirty="0" smtClean="0"/>
              <a:t>“Hamburguesa y Hot dog”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“Precio </a:t>
            </a:r>
            <a:r>
              <a:rPr lang="es-EC" dirty="0" smtClean="0"/>
              <a:t>0,75$”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3" y="2052638"/>
            <a:ext cx="3928957" cy="419576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2638"/>
            <a:ext cx="4394051" cy="41957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7730" cy="17521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C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“INTEGRANTES DE </a:t>
            </a:r>
            <a:r>
              <a:rPr lang="es-EC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LA</a:t>
            </a:r>
            <a:br>
              <a:rPr lang="es-EC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</a:br>
            <a:r>
              <a:rPr lang="es-EC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 </a:t>
            </a:r>
            <a:r>
              <a:rPr lang="es-EC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MINI-EMPRESA COOPERATIVA”</a:t>
            </a:r>
            <a:endParaRPr lang="es-EC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10631"/>
            <a:ext cx="4686961" cy="3795435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4" y="2492896"/>
            <a:ext cx="2695575" cy="37692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103</Words>
  <Application>Microsoft Office PowerPoint</Application>
  <PresentationFormat>Presentación en pantalla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Algerian</vt:lpstr>
      <vt:lpstr>Arial</vt:lpstr>
      <vt:lpstr>Century Gothic</vt:lpstr>
      <vt:lpstr>Wingdings 3</vt:lpstr>
      <vt:lpstr>Ion</vt:lpstr>
      <vt:lpstr>Presentación de PowerPoint</vt:lpstr>
      <vt:lpstr>“Referencias de la cooperativa”</vt:lpstr>
      <vt:lpstr>Dirección: Unidad Educativa “Bolívar”</vt:lpstr>
      <vt:lpstr>“INGREDIENTES Para hamburguesa”</vt:lpstr>
      <vt:lpstr>“INGREDIENTES Para hot-dog”</vt:lpstr>
      <vt:lpstr>“PREPARACIÓN DE LOS PLATOS”</vt:lpstr>
      <vt:lpstr>“Hamburguesa y Hot dog” “Precio 0,75$”</vt:lpstr>
      <vt:lpstr>“INTEGRANTES DE LA  MINI-EMPRESA COOPERATIVA”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“CATÁLOGO” “COSITA RICA – PARA TU BOCA”</dc:title>
  <dc:creator>WILIAM N</dc:creator>
  <cp:lastModifiedBy>sony</cp:lastModifiedBy>
  <cp:revision>42</cp:revision>
  <dcterms:created xsi:type="dcterms:W3CDTF">2014-02-16T19:31:14Z</dcterms:created>
  <dcterms:modified xsi:type="dcterms:W3CDTF">2014-12-04T22:58:06Z</dcterms:modified>
</cp:coreProperties>
</file>