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76" autoAdjust="0"/>
  </p:normalViewPr>
  <p:slideViewPr>
    <p:cSldViewPr>
      <p:cViewPr>
        <p:scale>
          <a:sx n="50" d="100"/>
          <a:sy n="50" d="100"/>
        </p:scale>
        <p:origin x="-190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33A1-D6CB-4C7B-84F2-1F34E7A33D91}" type="datetimeFigureOut">
              <a:rPr lang="es-ES" smtClean="0"/>
              <a:pPr/>
              <a:t>16/01/2015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6E2A7-2C02-4690-9380-ABA31E790D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214282" y="214290"/>
            <a:ext cx="3929090" cy="192882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Comic Sans MS" pitchFamily="66" charset="0"/>
              </a:rPr>
              <a:t>CONSEJO RECTOR</a:t>
            </a:r>
            <a:endParaRPr lang="es-E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4357686" y="285728"/>
            <a:ext cx="571504" cy="35719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Flecha derecha"/>
          <p:cNvSpPr/>
          <p:nvPr/>
        </p:nvSpPr>
        <p:spPr>
          <a:xfrm>
            <a:off x="4357686" y="714356"/>
            <a:ext cx="571504" cy="357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1 Flecha derecha"/>
          <p:cNvSpPr/>
          <p:nvPr/>
        </p:nvSpPr>
        <p:spPr>
          <a:xfrm>
            <a:off x="4357686" y="1142984"/>
            <a:ext cx="500066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00628" y="28572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omic Sans MS" pitchFamily="66" charset="0"/>
              </a:rPr>
              <a:t>Presidente: Jorge Núñez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00628" y="785794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omic Sans MS" pitchFamily="66" charset="0"/>
              </a:rPr>
              <a:t>S</a:t>
            </a:r>
            <a:r>
              <a:rPr lang="es-ES" sz="1600" dirty="0" smtClean="0">
                <a:latin typeface="Comic Sans MS" pitchFamily="66" charset="0"/>
              </a:rPr>
              <a:t>ecretario: Nerea Fernández</a:t>
            </a:r>
            <a:endParaRPr lang="es-ES" sz="1600" dirty="0">
              <a:latin typeface="Comic Sans MS" pitchFamily="66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00628" y="1214422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omic Sans MS" pitchFamily="66" charset="0"/>
              </a:rPr>
              <a:t>Interventor</a:t>
            </a:r>
            <a:r>
              <a:rPr lang="es-ES" sz="1600" smtClean="0">
                <a:latin typeface="Comic Sans MS" pitchFamily="66" charset="0"/>
              </a:rPr>
              <a:t>: Lucía </a:t>
            </a:r>
            <a:r>
              <a:rPr lang="es-ES" sz="1600" dirty="0" smtClean="0">
                <a:latin typeface="Comic Sans MS" pitchFamily="66" charset="0"/>
              </a:rPr>
              <a:t>Prado</a:t>
            </a:r>
            <a:endParaRPr lang="es-ES" sz="1600" dirty="0">
              <a:latin typeface="Comic Sans MS" pitchFamily="66" charset="0"/>
            </a:endParaRPr>
          </a:p>
        </p:txBody>
      </p:sp>
      <p:sp>
        <p:nvSpPr>
          <p:cNvPr id="17" name="16 Flecha abajo"/>
          <p:cNvSpPr/>
          <p:nvPr/>
        </p:nvSpPr>
        <p:spPr>
          <a:xfrm>
            <a:off x="714348" y="2143116"/>
            <a:ext cx="500066" cy="571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 redondeado"/>
          <p:cNvSpPr/>
          <p:nvPr/>
        </p:nvSpPr>
        <p:spPr>
          <a:xfrm>
            <a:off x="0" y="2714620"/>
            <a:ext cx="2143108" cy="7858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Comic Sans MS" pitchFamily="66" charset="0"/>
              </a:rPr>
              <a:t>COMPRAS</a:t>
            </a:r>
            <a:endParaRPr lang="es-ES" sz="2400" b="1" dirty="0">
              <a:latin typeface="Comic Sans MS" pitchFamily="66" charset="0"/>
            </a:endParaRPr>
          </a:p>
        </p:txBody>
      </p:sp>
      <p:sp>
        <p:nvSpPr>
          <p:cNvPr id="21" name="20 Flecha abajo"/>
          <p:cNvSpPr/>
          <p:nvPr/>
        </p:nvSpPr>
        <p:spPr>
          <a:xfrm>
            <a:off x="785786" y="3500438"/>
            <a:ext cx="285752" cy="2143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214282" y="3714752"/>
            <a:ext cx="2143140" cy="258532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>
                <a:latin typeface="Comic Sans MS" pitchFamily="66" charset="0"/>
              </a:rPr>
              <a:t>Pablo Robles</a:t>
            </a:r>
          </a:p>
          <a:p>
            <a:r>
              <a:rPr lang="es-ES" b="1" dirty="0" smtClean="0">
                <a:latin typeface="Comic Sans MS" pitchFamily="66" charset="0"/>
              </a:rPr>
              <a:t>Jorge Sordo</a:t>
            </a:r>
          </a:p>
          <a:p>
            <a:r>
              <a:rPr lang="es-ES" b="1" dirty="0" smtClean="0">
                <a:latin typeface="Comic Sans MS" pitchFamily="66" charset="0"/>
              </a:rPr>
              <a:t>Carmen  Sánchez </a:t>
            </a:r>
          </a:p>
          <a:p>
            <a:r>
              <a:rPr lang="es-ES" b="1" dirty="0" smtClean="0">
                <a:latin typeface="Comic Sans MS" pitchFamily="66" charset="0"/>
              </a:rPr>
              <a:t>Nacho Beneite</a:t>
            </a:r>
          </a:p>
          <a:p>
            <a:r>
              <a:rPr lang="es-ES" b="1" dirty="0" smtClean="0">
                <a:latin typeface="Comic Sans MS" pitchFamily="66" charset="0"/>
              </a:rPr>
              <a:t>Samuel Pérez</a:t>
            </a:r>
          </a:p>
          <a:p>
            <a:r>
              <a:rPr lang="es-ES" b="1" dirty="0" smtClean="0">
                <a:latin typeface="Comic Sans MS" pitchFamily="66" charset="0"/>
              </a:rPr>
              <a:t>Isabel Alonso</a:t>
            </a:r>
          </a:p>
          <a:p>
            <a:r>
              <a:rPr lang="es-ES" b="1" dirty="0" smtClean="0">
                <a:latin typeface="Comic Sans MS" pitchFamily="66" charset="0"/>
              </a:rPr>
              <a:t>Álvaro  Reyero</a:t>
            </a:r>
          </a:p>
          <a:p>
            <a:r>
              <a:rPr lang="es-ES" b="1" dirty="0" smtClean="0">
                <a:latin typeface="Comic Sans MS" pitchFamily="66" charset="0"/>
              </a:rPr>
              <a:t>Nuria Mena </a:t>
            </a:r>
          </a:p>
          <a:p>
            <a:r>
              <a:rPr lang="es-ES" b="1" dirty="0" smtClean="0">
                <a:latin typeface="Comic Sans MS" pitchFamily="66" charset="0"/>
              </a:rPr>
              <a:t>Hugo Alonso 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24" name="23 Flecha abajo"/>
          <p:cNvSpPr/>
          <p:nvPr/>
        </p:nvSpPr>
        <p:spPr>
          <a:xfrm>
            <a:off x="3357554" y="2143116"/>
            <a:ext cx="357190" cy="571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 redondeado"/>
          <p:cNvSpPr/>
          <p:nvPr/>
        </p:nvSpPr>
        <p:spPr>
          <a:xfrm>
            <a:off x="2643174" y="2714620"/>
            <a:ext cx="2143140" cy="7143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Comic Sans MS" pitchFamily="66" charset="0"/>
              </a:rPr>
              <a:t>CONTABILIDAD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26" name="25 Flecha abajo"/>
          <p:cNvSpPr/>
          <p:nvPr/>
        </p:nvSpPr>
        <p:spPr>
          <a:xfrm>
            <a:off x="3571868" y="3429000"/>
            <a:ext cx="428628" cy="5000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928926" y="3929066"/>
            <a:ext cx="185738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itchFamily="66" charset="0"/>
              </a:rPr>
              <a:t>Aitor García</a:t>
            </a:r>
          </a:p>
          <a:p>
            <a:r>
              <a:rPr lang="es-ES" sz="2000" b="1" dirty="0" smtClean="0">
                <a:latin typeface="Comic Sans MS" pitchFamily="66" charset="0"/>
              </a:rPr>
              <a:t>Lucía Prado</a:t>
            </a:r>
          </a:p>
        </p:txBody>
      </p:sp>
      <p:sp>
        <p:nvSpPr>
          <p:cNvPr id="29" name="28 Flecha abajo"/>
          <p:cNvSpPr/>
          <p:nvPr/>
        </p:nvSpPr>
        <p:spPr>
          <a:xfrm>
            <a:off x="6429388" y="2214554"/>
            <a:ext cx="714380" cy="6429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Flecha derecha"/>
          <p:cNvSpPr/>
          <p:nvPr/>
        </p:nvSpPr>
        <p:spPr>
          <a:xfrm>
            <a:off x="4071934" y="1857364"/>
            <a:ext cx="3143272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5572132" y="2928934"/>
            <a:ext cx="2428892" cy="5715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Comic Sans MS" pitchFamily="66" charset="0"/>
              </a:rPr>
              <a:t>MARKETING</a:t>
            </a:r>
            <a:endParaRPr lang="es-ES" sz="2000" b="1" dirty="0">
              <a:latin typeface="Comic Sans MS" pitchFamily="66" charset="0"/>
            </a:endParaRPr>
          </a:p>
        </p:txBody>
      </p:sp>
      <p:sp>
        <p:nvSpPr>
          <p:cNvPr id="32" name="31 Flecha abajo"/>
          <p:cNvSpPr/>
          <p:nvPr/>
        </p:nvSpPr>
        <p:spPr>
          <a:xfrm>
            <a:off x="6715140" y="3500438"/>
            <a:ext cx="357190" cy="5000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CuadroTexto"/>
          <p:cNvSpPr txBox="1"/>
          <p:nvPr/>
        </p:nvSpPr>
        <p:spPr>
          <a:xfrm>
            <a:off x="5786446" y="4071942"/>
            <a:ext cx="2714644" cy="23083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Comic Sans MS" pitchFamily="66" charset="0"/>
              </a:rPr>
              <a:t>Cristina Feito</a:t>
            </a:r>
          </a:p>
          <a:p>
            <a:r>
              <a:rPr lang="es-ES" sz="2400" b="1" dirty="0" smtClean="0">
                <a:latin typeface="Comic Sans MS" pitchFamily="66" charset="0"/>
              </a:rPr>
              <a:t>Melisa Huergo</a:t>
            </a:r>
          </a:p>
          <a:p>
            <a:r>
              <a:rPr lang="es-ES" sz="2400" b="1" dirty="0" smtClean="0">
                <a:latin typeface="Comic Sans MS" pitchFamily="66" charset="0"/>
              </a:rPr>
              <a:t>Aitana Rivero</a:t>
            </a:r>
          </a:p>
          <a:p>
            <a:r>
              <a:rPr lang="es-ES" sz="2400" b="1" dirty="0" smtClean="0">
                <a:latin typeface="Comic Sans MS" pitchFamily="66" charset="0"/>
              </a:rPr>
              <a:t>Pedro Álvarez </a:t>
            </a:r>
          </a:p>
          <a:p>
            <a:r>
              <a:rPr lang="es-ES" sz="2400" b="1" dirty="0" smtClean="0">
                <a:latin typeface="Comic Sans MS" pitchFamily="66" charset="0"/>
              </a:rPr>
              <a:t>Rodrigo Pérez</a:t>
            </a:r>
          </a:p>
          <a:p>
            <a:r>
              <a:rPr lang="es-ES" sz="2400" b="1" dirty="0" smtClean="0">
                <a:latin typeface="Comic Sans MS" pitchFamily="66" charset="0"/>
              </a:rPr>
              <a:t>Andrea Pérez </a:t>
            </a:r>
            <a:endParaRPr lang="es-ES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51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EDUCA11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Escuela20</dc:creator>
  <cp:lastModifiedBy>PILAR MF</cp:lastModifiedBy>
  <cp:revision>7</cp:revision>
  <dcterms:created xsi:type="dcterms:W3CDTF">2015-01-12T11:31:07Z</dcterms:created>
  <dcterms:modified xsi:type="dcterms:W3CDTF">2015-01-16T12:56:47Z</dcterms:modified>
</cp:coreProperties>
</file>