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1" autoAdjust="0"/>
    <p:restoredTop sz="94660"/>
  </p:normalViewPr>
  <p:slideViewPr>
    <p:cSldViewPr>
      <p:cViewPr varScale="1">
        <p:scale>
          <a:sx n="107" d="100"/>
          <a:sy n="107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046F-FA33-478C-86BE-16D07090E9A8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95D86-09C1-487F-9E78-171C15E97AA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C436-7A49-4C48-A74C-A5A5659CFE4F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8411-F6C9-4B1A-B2BB-61F5117BC87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0DCB-99CA-4585-944F-8BFAA968E5C7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8F24-DF7E-4F57-8C22-BA5F1F2195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D728-ADEF-43BA-83F4-2AA0F6BE36C4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F34C-241C-4FCA-A263-2C343FB9983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AD5C-9019-4BC2-AEF8-1A93EFC42E53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86F54-393B-46BE-AC7A-6F6A3AF5562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ED3B-9F40-4445-B198-AE49233243A1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DE0D-07BF-4523-904D-267D4805A92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4CD9-D7FC-435C-833B-A0A9B972FA30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91EC-C241-42CD-94C9-742E42E1028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AC4A-027D-4FEC-BC1A-B12FCCF19A95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CB44-A647-4F26-84B9-E5AFD17851F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4F65-8C44-4127-8BD4-5F7E9FAAB4CD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D5A2-9413-4561-97A7-392EE28A48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C3B2-5A3A-410B-9A5C-CE79F5B55929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55A1-B959-47EA-BB51-1872D0222FB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9376-EE59-4979-9F62-2916D517B61A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25631-13F1-467A-888F-F56C8A017C2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75FA8-5FA7-438A-A514-D4B9AEECFDDF}" type="datetimeFigureOut">
              <a:rPr lang="es-ES"/>
              <a:pPr>
                <a:defRPr/>
              </a:pPr>
              <a:t>26/03/2015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80615D-EE9C-4F8C-808D-A49C7046EE2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Catálogo 2014/15</a:t>
            </a:r>
          </a:p>
        </p:txBody>
      </p:sp>
      <p:pic>
        <p:nvPicPr>
          <p:cNvPr id="13315" name="Picture 2" descr="http://www.valnaloneduca.com/eje/datos_coop/2247/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071688"/>
            <a:ext cx="28575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Pulseras </a:t>
            </a:r>
            <a:br>
              <a:rPr lang="es-ES" dirty="0" smtClean="0"/>
            </a:br>
            <a:r>
              <a:rPr lang="es-ES" dirty="0" smtClean="0"/>
              <a:t>Nº de referencia: 6</a:t>
            </a:r>
            <a:br>
              <a:rPr lang="es-ES" dirty="0" smtClean="0"/>
            </a:br>
            <a:r>
              <a:rPr lang="es-ES" dirty="0" smtClean="0"/>
              <a:t>PVP: 2 € </a:t>
            </a:r>
          </a:p>
        </p:txBody>
      </p:sp>
      <p:pic>
        <p:nvPicPr>
          <p:cNvPr id="22531" name="Picture 6" descr="Pulsera silueta corazó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14500"/>
            <a:ext cx="2071688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8" descr="Colgante herradura plateada con str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7145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Pulsera cordón con perlas blancas en bolsa organdi y tarje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1714500"/>
            <a:ext cx="19827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 descr="C:\Users\Alicia\Downloads\unnamed (3)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071563" y="4643438"/>
            <a:ext cx="1928812" cy="2008187"/>
          </a:xfrm>
        </p:spPr>
      </p:pic>
      <p:sp>
        <p:nvSpPr>
          <p:cNvPr id="7" name="6 Rectángulo"/>
          <p:cNvSpPr/>
          <p:nvPr/>
        </p:nvSpPr>
        <p:spPr>
          <a:xfrm>
            <a:off x="1071538" y="3429000"/>
            <a:ext cx="23171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6.1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3500438"/>
            <a:ext cx="23171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6.2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286512" y="3500438"/>
            <a:ext cx="23171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6.3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928926" y="5214950"/>
            <a:ext cx="23171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6.4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Llaveros</a:t>
            </a:r>
            <a:br>
              <a:rPr lang="es-ES" b="1" dirty="0" smtClean="0"/>
            </a:br>
            <a:r>
              <a:rPr lang="es-ES" b="1" dirty="0" smtClean="0"/>
              <a:t>Nº de referencia: 7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3555" name="Picture 1" descr="C:\Users\Alicia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3143250"/>
            <a:ext cx="2074863" cy="2166938"/>
          </a:xfrm>
        </p:spPr>
      </p:pic>
      <p:pic>
        <p:nvPicPr>
          <p:cNvPr id="23556" name="Picture 5" descr="Llavero metal perri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2786063"/>
            <a:ext cx="1290637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8596" y="5103674"/>
            <a:ext cx="386453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7.1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PVP 3,20€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14844" y="5103674"/>
            <a:ext cx="442915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Ref. 7.2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PVP 1,50 €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034" y="1357298"/>
            <a:ext cx="407196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Llaveros con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sorpresa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43438" y="1571612"/>
            <a:ext cx="44044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Llavero perrito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Pulseras Exclusivas</a:t>
            </a:r>
          </a:p>
        </p:txBody>
      </p:sp>
      <p:pic>
        <p:nvPicPr>
          <p:cNvPr id="24579" name="Picture 2" descr="C:\Users\Alicia\Desktop\unname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714750"/>
            <a:ext cx="2381250" cy="2381250"/>
          </a:xfrm>
        </p:spPr>
      </p:pic>
      <p:sp>
        <p:nvSpPr>
          <p:cNvPr id="6" name="5 Rectángulo"/>
          <p:cNvSpPr/>
          <p:nvPr/>
        </p:nvSpPr>
        <p:spPr>
          <a:xfrm>
            <a:off x="0" y="1928802"/>
            <a:ext cx="300039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Ref. 8.1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PVP 6 </a:t>
            </a: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€</a:t>
            </a:r>
          </a:p>
        </p:txBody>
      </p:sp>
      <p:pic>
        <p:nvPicPr>
          <p:cNvPr id="24581" name="Picture 3" descr="C:\Users\Alicia\Desktop\unname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37147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000364" y="1928802"/>
            <a:ext cx="271464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Ref. 8.2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PVP 3,6€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24583" name="Picture 4" descr="C:\Users\Alicia\Desktop\unname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3714750"/>
            <a:ext cx="2381250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715008" y="1857364"/>
            <a:ext cx="271464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Ref. 8.3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PVP 7</a:t>
            </a: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725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Cuelga-bolsos flor nácar       </a:t>
            </a:r>
            <a:br>
              <a:rPr lang="es-ES" dirty="0" smtClean="0"/>
            </a:br>
            <a:r>
              <a:rPr lang="es-ES" dirty="0" smtClean="0"/>
              <a:t>Nº de referencia: 9</a:t>
            </a:r>
            <a:br>
              <a:rPr lang="es-ES" dirty="0" smtClean="0"/>
            </a:br>
            <a:r>
              <a:rPr lang="es-ES" dirty="0" smtClean="0"/>
              <a:t>PVP 2,10 €</a:t>
            </a:r>
            <a:endParaRPr lang="es-ES" dirty="0"/>
          </a:p>
        </p:txBody>
      </p:sp>
      <p:pic>
        <p:nvPicPr>
          <p:cNvPr id="25603" name="Picture 2" descr="C:\Users\Alicia\Downloads\unname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05125" y="2198688"/>
            <a:ext cx="333375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797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Pulsera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Piece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Nº de referencia: 10</a:t>
            </a:r>
            <a:br>
              <a:rPr lang="es-ES" dirty="0" smtClean="0"/>
            </a:br>
            <a:r>
              <a:rPr lang="es-ES" dirty="0" smtClean="0"/>
              <a:t>PVP 5 €</a:t>
            </a:r>
            <a:endParaRPr lang="es-ES" dirty="0"/>
          </a:p>
        </p:txBody>
      </p:sp>
      <p:pic>
        <p:nvPicPr>
          <p:cNvPr id="26627" name="Picture 2" descr="C:\Users\Alicia\Desktop\unname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341563"/>
            <a:ext cx="3048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Productos del Hogar</a:t>
            </a:r>
          </a:p>
        </p:txBody>
      </p:sp>
      <p:pic>
        <p:nvPicPr>
          <p:cNvPr id="27651" name="Picture 2" descr="C:\Users\Alicia\Downloads\unname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14625"/>
            <a:ext cx="3786188" cy="2928938"/>
          </a:xfrm>
        </p:spPr>
      </p:pic>
      <p:pic>
        <p:nvPicPr>
          <p:cNvPr id="27652" name="Picture 5" descr="Brillo labial cajita forma de búh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2714625"/>
            <a:ext cx="292893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Toalla con forma de perrito y tarjeta adhesiva impre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6713" y="2714625"/>
            <a:ext cx="242728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2011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Jabón perfumado </a:t>
            </a:r>
            <a:br>
              <a:rPr lang="es-ES" dirty="0" smtClean="0"/>
            </a:br>
            <a:r>
              <a:rPr lang="es-ES" dirty="0" smtClean="0"/>
              <a:t>Nº de referencia: 11 </a:t>
            </a:r>
            <a:br>
              <a:rPr lang="es-ES" dirty="0" smtClean="0"/>
            </a:br>
            <a:r>
              <a:rPr lang="es-ES" dirty="0" smtClean="0"/>
              <a:t>PVP 2,20 €</a:t>
            </a:r>
            <a:endParaRPr lang="es-ES" dirty="0"/>
          </a:p>
        </p:txBody>
      </p:sp>
      <p:pic>
        <p:nvPicPr>
          <p:cNvPr id="28675" name="Picture 2" descr="C:\Users\Alicia\Downloads\unname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2643188"/>
            <a:ext cx="426720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654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dirty="0" smtClean="0"/>
              <a:t>Brillo labial cajita forma de búho</a:t>
            </a:r>
            <a:br>
              <a:rPr lang="es-ES" sz="4000" dirty="0" smtClean="0"/>
            </a:br>
            <a:r>
              <a:rPr lang="es-ES" sz="4000" dirty="0" smtClean="0"/>
              <a:t>Nº de referencia:12</a:t>
            </a:r>
            <a:br>
              <a:rPr lang="es-ES" sz="4000" dirty="0" smtClean="0"/>
            </a:br>
            <a:r>
              <a:rPr lang="es-ES" sz="4000" dirty="0" smtClean="0"/>
              <a:t>PVP 2 €</a:t>
            </a:r>
          </a:p>
        </p:txBody>
      </p:sp>
      <p:pic>
        <p:nvPicPr>
          <p:cNvPr id="29699" name="Picture 5" descr="Brillo labial cajita forma de bú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565400"/>
            <a:ext cx="291147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dirty="0" smtClean="0"/>
              <a:t>Toalla en forma de perro </a:t>
            </a:r>
            <a:br>
              <a:rPr lang="es-ES" sz="4000" dirty="0" smtClean="0"/>
            </a:br>
            <a:r>
              <a:rPr lang="es-ES" sz="4000" dirty="0" smtClean="0"/>
              <a:t>Nº de referencia: 13</a:t>
            </a:r>
            <a:br>
              <a:rPr lang="es-ES" sz="4000" dirty="0" smtClean="0"/>
            </a:br>
            <a:r>
              <a:rPr lang="es-ES" sz="4000" dirty="0" smtClean="0"/>
              <a:t>PVP 2 €</a:t>
            </a:r>
          </a:p>
        </p:txBody>
      </p:sp>
      <p:pic>
        <p:nvPicPr>
          <p:cNvPr id="30723" name="Picture 5" descr="Toalla con forma de perrito y tarjeta adhesiva impre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492375"/>
            <a:ext cx="21621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Productos de uso</a:t>
            </a:r>
          </a:p>
        </p:txBody>
      </p:sp>
      <p:pic>
        <p:nvPicPr>
          <p:cNvPr id="31747" name="Picture 5" descr="Mochila lisa 210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3125"/>
            <a:ext cx="3286125" cy="3286125"/>
          </a:xfrm>
        </p:spPr>
      </p:pic>
      <p:pic>
        <p:nvPicPr>
          <p:cNvPr id="31748" name="Picture 2" descr="C:\Users\Alicia\Downloads\unname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2143125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2" descr="C:\Users\Alicia\Desktop\unname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2143125"/>
            <a:ext cx="2714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Índice Klosmmat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00250"/>
            <a:ext cx="8559800" cy="4114800"/>
          </a:xfrm>
        </p:spPr>
        <p:txBody>
          <a:bodyPr/>
          <a:lstStyle/>
          <a:p>
            <a:r>
              <a:rPr lang="es-ES" smtClean="0"/>
              <a:t>1.Alimentación</a:t>
            </a:r>
          </a:p>
          <a:p>
            <a:r>
              <a:rPr lang="es-ES" smtClean="0"/>
              <a:t>2.Bisuteria</a:t>
            </a:r>
          </a:p>
          <a:p>
            <a:r>
              <a:rPr lang="es-ES" smtClean="0"/>
              <a:t>3.Productos para el hogar</a:t>
            </a:r>
          </a:p>
          <a:p>
            <a:r>
              <a:rPr lang="es-ES" smtClean="0"/>
              <a:t>4.Productos de uso</a:t>
            </a:r>
          </a:p>
          <a:p>
            <a:r>
              <a:rPr lang="es-ES" smtClean="0"/>
              <a:t>5.Productos personalizados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1654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err="1" smtClean="0"/>
              <a:t>Jamonero</a:t>
            </a:r>
            <a:r>
              <a:rPr lang="es-ES" b="1" dirty="0" smtClean="0"/>
              <a:t> plegable </a:t>
            </a:r>
            <a:br>
              <a:rPr lang="es-ES" b="1" dirty="0" smtClean="0"/>
            </a:br>
            <a:r>
              <a:rPr lang="es-ES" b="1" dirty="0" smtClean="0"/>
              <a:t>Nº de referencia 14 </a:t>
            </a:r>
            <a:br>
              <a:rPr lang="es-ES" b="1" dirty="0" smtClean="0"/>
            </a:br>
            <a:r>
              <a:rPr lang="es-ES" b="1" dirty="0" smtClean="0"/>
              <a:t>PVP 6,50 €</a:t>
            </a:r>
            <a:endParaRPr lang="es-ES" dirty="0"/>
          </a:p>
        </p:txBody>
      </p:sp>
      <p:pic>
        <p:nvPicPr>
          <p:cNvPr id="32771" name="Picture 2" descr="C:\Users\Alicia\Downloads\unname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24188" y="2198688"/>
            <a:ext cx="3095625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582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Mochilas de Nailon </a:t>
            </a:r>
            <a:br>
              <a:rPr lang="es-ES" dirty="0" smtClean="0"/>
            </a:br>
            <a:r>
              <a:rPr lang="es-ES" dirty="0" smtClean="0"/>
              <a:t>Nº de referencia 15</a:t>
            </a:r>
            <a:br>
              <a:rPr lang="es-ES" dirty="0" smtClean="0"/>
            </a:br>
            <a:r>
              <a:rPr lang="es-ES" dirty="0" smtClean="0"/>
              <a:t>PVP 1,50 €</a:t>
            </a:r>
          </a:p>
        </p:txBody>
      </p:sp>
      <p:pic>
        <p:nvPicPr>
          <p:cNvPr id="33795" name="Picture 5" descr="Mochila lisa 210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916113"/>
            <a:ext cx="3941762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ctr">
              <a:spcAft>
                <a:spcPts val="0"/>
              </a:spcAft>
              <a:defRPr/>
            </a:pPr>
            <a:r>
              <a:rPr lang="es-ES" b="1" dirty="0" smtClean="0"/>
              <a:t>T</a:t>
            </a:r>
            <a:r>
              <a:rPr lang="es-ES" dirty="0" smtClean="0"/>
              <a:t>oalla con osito para móvil y tarjeta </a:t>
            </a:r>
            <a:br>
              <a:rPr lang="es-ES" dirty="0" smtClean="0"/>
            </a:br>
            <a:r>
              <a:rPr lang="es-ES" dirty="0" smtClean="0"/>
              <a:t>Nº de referencia: 16</a:t>
            </a:r>
            <a:br>
              <a:rPr lang="es-ES" dirty="0" smtClean="0"/>
            </a:br>
            <a:r>
              <a:rPr lang="es-ES" dirty="0" smtClean="0"/>
              <a:t>PVP 3,10 €</a:t>
            </a:r>
            <a:endParaRPr lang="es-ES" dirty="0"/>
          </a:p>
        </p:txBody>
      </p:sp>
      <p:pic>
        <p:nvPicPr>
          <p:cNvPr id="34819" name="Picture 2" descr="C:\Users\Alicia\Downloads\unname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2198688"/>
            <a:ext cx="314325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Abre botellas </a:t>
            </a:r>
            <a:br>
              <a:rPr lang="es-ES" dirty="0" smtClean="0"/>
            </a:br>
            <a:r>
              <a:rPr lang="es-ES" dirty="0" smtClean="0"/>
              <a:t>Nº de referencia: 17</a:t>
            </a:r>
            <a:br>
              <a:rPr lang="es-ES" dirty="0" smtClean="0"/>
            </a:br>
            <a:r>
              <a:rPr lang="es-ES" dirty="0" smtClean="0"/>
              <a:t>PVP 3,20 €</a:t>
            </a:r>
            <a:endParaRPr lang="es-ES" dirty="0"/>
          </a:p>
        </p:txBody>
      </p:sp>
      <p:pic>
        <p:nvPicPr>
          <p:cNvPr id="35843" name="Picture 2" descr="C:\Users\Alicia\Desktop\unname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19450" y="2198688"/>
            <a:ext cx="270510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Productos personalizados</a:t>
            </a:r>
          </a:p>
        </p:txBody>
      </p:sp>
      <p:pic>
        <p:nvPicPr>
          <p:cNvPr id="36867" name="Picture 2" descr="C:\Users\Alicia\Downloads\20150317_22213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313" y="2000250"/>
            <a:ext cx="4071937" cy="2443163"/>
          </a:xfrm>
        </p:spPr>
      </p:pic>
      <p:pic>
        <p:nvPicPr>
          <p:cNvPr id="36868" name="Picture 2" descr="C:\Users\Alicia\Downloads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50"/>
            <a:ext cx="25003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4" descr="http://static.wixstatic.com/media/dae7cc_29a916df71bb4d019363faafd62b8525.jpg_srz_p_281_372_75_22_0.50_1.20_0.00_jpg_sr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2000250"/>
            <a:ext cx="257175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654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Pulsera de chapas de varios colores </a:t>
            </a:r>
            <a:br>
              <a:rPr lang="es-ES" dirty="0" smtClean="0"/>
            </a:br>
            <a:r>
              <a:rPr lang="es-ES" dirty="0" smtClean="0"/>
              <a:t>Nº de referencia</a:t>
            </a:r>
            <a:br>
              <a:rPr lang="es-ES" dirty="0" smtClean="0"/>
            </a:br>
            <a:r>
              <a:rPr lang="es-ES" dirty="0" smtClean="0"/>
              <a:t>PVP 1,50 €</a:t>
            </a:r>
            <a:endParaRPr lang="es-ES" dirty="0"/>
          </a:p>
        </p:txBody>
      </p:sp>
      <p:pic>
        <p:nvPicPr>
          <p:cNvPr id="37891" name="Picture 2" descr="C:\Users\Alicia\Downloads\20150317_22213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2286000"/>
            <a:ext cx="7346950" cy="4408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Bolígrafo diamantes </a:t>
            </a:r>
            <a:br>
              <a:rPr lang="es-ES" dirty="0" smtClean="0"/>
            </a:br>
            <a:r>
              <a:rPr lang="es-ES" dirty="0" smtClean="0"/>
              <a:t>Nº de referencia: 18</a:t>
            </a:r>
            <a:br>
              <a:rPr lang="es-ES" dirty="0" smtClean="0"/>
            </a:br>
            <a:r>
              <a:rPr lang="es-ES" dirty="0" smtClean="0"/>
              <a:t>PVP 1,50 </a:t>
            </a:r>
            <a:r>
              <a:rPr lang="es-ES" dirty="0"/>
              <a:t>€</a:t>
            </a:r>
          </a:p>
        </p:txBody>
      </p:sp>
      <p:pic>
        <p:nvPicPr>
          <p:cNvPr id="38915" name="Picture 2" descr="C:\Users\Alicia\Downloads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4663" y="2198688"/>
            <a:ext cx="3114675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1654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Chapas personalizadas</a:t>
            </a:r>
            <a:br>
              <a:rPr lang="es-ES" dirty="0" smtClean="0"/>
            </a:br>
            <a:r>
              <a:rPr lang="es-ES" dirty="0" smtClean="0"/>
              <a:t>Nº de referencia: 19        </a:t>
            </a:r>
            <a:br>
              <a:rPr lang="es-ES" dirty="0" smtClean="0"/>
            </a:br>
            <a:r>
              <a:rPr lang="es-ES" dirty="0" smtClean="0"/>
              <a:t>PVP 1,50 € 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9939" name="Picture 4" descr="http://static.wixstatic.com/media/dae7cc_29a916df71bb4d019363faafd62b8525.jpg_srz_p_281_372_75_22_0.50_1.20_0.00_jpg_srz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86063" y="2214563"/>
            <a:ext cx="342265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Significado de palabras</a:t>
            </a:r>
          </a:p>
        </p:txBody>
      </p:sp>
      <p:sp>
        <p:nvSpPr>
          <p:cNvPr id="409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PVP: Es el precio de un producto.</a:t>
            </a:r>
          </a:p>
          <a:p>
            <a:r>
              <a:rPr lang="es-ES" smtClean="0"/>
              <a:t>Ref. o Nº de referencia: Es el numero, por el cual identificamos al producto.</a:t>
            </a:r>
          </a:p>
          <a:p>
            <a:r>
              <a:rPr lang="es-ES" smtClean="0"/>
              <a:t>Varios Ref.: Sirve para identificar a los productos del mismo precio de otros de distinto precio, identificándolos a la vez entre esos mismos productos.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Alimentación</a:t>
            </a:r>
          </a:p>
        </p:txBody>
      </p:sp>
      <p:pic>
        <p:nvPicPr>
          <p:cNvPr id="15362" name="Picture 26" descr="P103059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43000"/>
            <a:ext cx="4000500" cy="3000375"/>
          </a:xfrm>
        </p:spPr>
      </p:pic>
      <p:pic>
        <p:nvPicPr>
          <p:cNvPr id="15363" name="Picture 27" descr="E:\Instituto\P10305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1143000"/>
            <a:ext cx="4071937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E:\Instituto\P10305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1938"/>
            <a:ext cx="40005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E:\Instituto\P1030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4160838"/>
            <a:ext cx="4071937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C:\Users\Profesor\Desktop\dae7cc_dccaac1a054b4cd1a95e4f1f694988b7.jpg_srz_p_278_369_75_22_0.50_1.20_0.00_jpg_srz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2138" y="2492375"/>
            <a:ext cx="2930525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488" cy="2225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Aceitunas Juan </a:t>
            </a:r>
            <a:r>
              <a:rPr lang="es-ES" dirty="0" err="1" smtClean="0"/>
              <a:t>Fra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Nº de referencia: 1</a:t>
            </a:r>
            <a:br>
              <a:rPr lang="es-ES" dirty="0" smtClean="0"/>
            </a:br>
            <a:r>
              <a:rPr lang="es-ES" dirty="0" smtClean="0"/>
              <a:t>PVP: 2,20 €</a:t>
            </a:r>
            <a:br>
              <a:rPr lang="es-ES" dirty="0" smtClean="0"/>
            </a:br>
            <a:r>
              <a:rPr lang="es-ES" dirty="0" smtClean="0"/>
              <a:t>Peso neto 620 gramos</a:t>
            </a:r>
          </a:p>
        </p:txBody>
      </p:sp>
      <p:sp>
        <p:nvSpPr>
          <p:cNvPr id="16386" name="AutoShape 5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87" name="AutoShape 7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88" name="AutoShape 9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89" name="AutoShape 11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0" name="AutoShape 13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1" name="AutoShape 15" descr="Mostrando P1030599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2" name="AutoShape 17" descr="Mostrando P1030599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3" name="AutoShape 19" descr="Mostrando P1030599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4" name="AutoShape 21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5" name="AutoShape 23" descr="?ui=2&amp;ik=8676be003b&amp;view=fimg&amp;th=14bcab74d022922a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sp>
        <p:nvSpPr>
          <p:cNvPr id="16396" name="AutoShape 25" descr="Mostrando P1030598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>
              <a:latin typeface="Calibri" pitchFamily="34" charset="0"/>
            </a:endParaRPr>
          </a:p>
        </p:txBody>
      </p:sp>
      <p:pic>
        <p:nvPicPr>
          <p:cNvPr id="16397" name="Picture 26" descr="P10305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643188"/>
            <a:ext cx="5399088" cy="4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472488" cy="2357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Pimiento Asado de Hero</a:t>
            </a:r>
            <a:br>
              <a:rPr lang="es-ES" dirty="0" smtClean="0"/>
            </a:br>
            <a:r>
              <a:rPr lang="es-ES" dirty="0" smtClean="0"/>
              <a:t>Nº de referencia: 2</a:t>
            </a:r>
            <a:br>
              <a:rPr lang="es-ES" dirty="0" smtClean="0"/>
            </a:br>
            <a:r>
              <a:rPr lang="es-ES" dirty="0" smtClean="0"/>
              <a:t>PVP: 2 €</a:t>
            </a:r>
            <a:br>
              <a:rPr lang="es-ES" dirty="0" smtClean="0"/>
            </a:br>
            <a:r>
              <a:rPr lang="es-ES" dirty="0" smtClean="0"/>
              <a:t>Peso neto 215 gramos</a:t>
            </a:r>
          </a:p>
        </p:txBody>
      </p:sp>
      <p:pic>
        <p:nvPicPr>
          <p:cNvPr id="17410" name="Picture 27" descr="E:\Instituto\P10305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2786063"/>
            <a:ext cx="5214937" cy="3910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2225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Manzana y Romero de Hero</a:t>
            </a:r>
            <a:br>
              <a:rPr lang="es-ES" dirty="0" smtClean="0"/>
            </a:br>
            <a:r>
              <a:rPr lang="es-ES" dirty="0" smtClean="0"/>
              <a:t>Nº de referencia: 3</a:t>
            </a:r>
            <a:br>
              <a:rPr lang="es-ES" dirty="0" smtClean="0"/>
            </a:br>
            <a:r>
              <a:rPr lang="es-ES" dirty="0" smtClean="0"/>
              <a:t>PVP: 2 € </a:t>
            </a:r>
            <a:br>
              <a:rPr lang="es-ES" dirty="0" smtClean="0"/>
            </a:br>
            <a:r>
              <a:rPr lang="es-ES" dirty="0" smtClean="0"/>
              <a:t>Peso neto 215 gramos</a:t>
            </a:r>
          </a:p>
        </p:txBody>
      </p:sp>
      <p:pic>
        <p:nvPicPr>
          <p:cNvPr id="18434" name="Picture 2" descr="E:\Instituto\P10305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928938"/>
            <a:ext cx="5122863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25" cy="2297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Tomate y Albahaca  de Hero</a:t>
            </a:r>
            <a:br>
              <a:rPr lang="es-ES" dirty="0" smtClean="0"/>
            </a:br>
            <a:r>
              <a:rPr lang="es-ES" dirty="0" smtClean="0"/>
              <a:t>Nº de referencia: 4</a:t>
            </a:r>
            <a:br>
              <a:rPr lang="es-ES" dirty="0" smtClean="0"/>
            </a:br>
            <a:r>
              <a:rPr lang="es-ES" dirty="0" smtClean="0"/>
              <a:t>PVP: 2 €</a:t>
            </a:r>
            <a:br>
              <a:rPr lang="es-ES" dirty="0" smtClean="0"/>
            </a:br>
            <a:r>
              <a:rPr lang="es-ES" dirty="0" smtClean="0"/>
              <a:t>Peso neto 215 gramos</a:t>
            </a:r>
          </a:p>
        </p:txBody>
      </p:sp>
      <p:pic>
        <p:nvPicPr>
          <p:cNvPr id="19458" name="Picture 2" descr="E:\Instituto\P10305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857500"/>
            <a:ext cx="4945062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2082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Pimentón </a:t>
            </a:r>
            <a:r>
              <a:rPr lang="es-ES" dirty="0" err="1" smtClean="0"/>
              <a:t>Periquin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Nº de referencia: 5 </a:t>
            </a:r>
            <a:br>
              <a:rPr lang="es-ES" dirty="0" smtClean="0"/>
            </a:br>
            <a:r>
              <a:rPr lang="es-ES" dirty="0" smtClean="0"/>
              <a:t>PVP: 3€ </a:t>
            </a:r>
            <a:br>
              <a:rPr lang="es-ES" dirty="0" smtClean="0"/>
            </a:br>
            <a:r>
              <a:rPr lang="es-ES" dirty="0" smtClean="0"/>
              <a:t>Peso neto ¼kg </a:t>
            </a:r>
            <a:endParaRPr lang="es-ES" dirty="0"/>
          </a:p>
        </p:txBody>
      </p:sp>
      <p:pic>
        <p:nvPicPr>
          <p:cNvPr id="20482" name="Picture 2" descr="C:\Users\Profesor\Desktop\dae7cc_dccaac1a054b4cd1a95e4f1f694988b7.jpg_srz_p_278_369_75_22_0.50_1.20_0.00_jpg_sr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1813" y="2643188"/>
            <a:ext cx="2928937" cy="3887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Bisutería</a:t>
            </a:r>
          </a:p>
        </p:txBody>
      </p:sp>
      <p:pic>
        <p:nvPicPr>
          <p:cNvPr id="21507" name="Picture 2" descr="C:\Users\Alicia\Downloads\unname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85938"/>
            <a:ext cx="2928938" cy="2500312"/>
          </a:xfrm>
        </p:spPr>
      </p:pic>
      <p:pic>
        <p:nvPicPr>
          <p:cNvPr id="21508" name="Picture 6" descr="Pulsera silueta coraz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785938"/>
            <a:ext cx="29543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Colgante herradura plateada con stra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1785938"/>
            <a:ext cx="3286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" descr="C:\Users\Alicia\Desktop\unnam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4286250"/>
            <a:ext cx="25304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1F2029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268</Words>
  <Application>Microsoft Office PowerPoint</Application>
  <PresentationFormat>Presentación en pantalla (4:3)</PresentationFormat>
  <Paragraphs>36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Calibri</vt:lpstr>
      <vt:lpstr>Arial</vt:lpstr>
      <vt:lpstr>Tema de Office</vt:lpstr>
      <vt:lpstr>Catálogo 2014/15</vt:lpstr>
      <vt:lpstr>Índice Klosmmat</vt:lpstr>
      <vt:lpstr>Alimentación</vt:lpstr>
      <vt:lpstr>Aceitunas Juan Fra  Nº de referencia: 1 PVP: 2,20 € Peso neto 620 gramos</vt:lpstr>
      <vt:lpstr>Pimiento Asado de Hero Nº de referencia: 2 PVP: 2 € Peso neto 215 gramos</vt:lpstr>
      <vt:lpstr>Manzana y Romero de Hero Nº de referencia: 3 PVP: 2 €  Peso neto 215 gramos</vt:lpstr>
      <vt:lpstr>Tomate y Albahaca  de Hero Nº de referencia: 4 PVP: 2 € Peso neto 215 gramos</vt:lpstr>
      <vt:lpstr>Pimentón Periquin Nº de referencia: 5  PVP: 3€  Peso neto ¼kg </vt:lpstr>
      <vt:lpstr>Bisutería</vt:lpstr>
      <vt:lpstr>Pulseras  Nº de referencia: 6 PVP: 2 € </vt:lpstr>
      <vt:lpstr> Llaveros Nº de referencia: 7  </vt:lpstr>
      <vt:lpstr>Pulseras Exclusivas</vt:lpstr>
      <vt:lpstr>Cuelga-bolsos flor nácar        Nº de referencia: 9 PVP 2,10 €</vt:lpstr>
      <vt:lpstr>Pulsera One Piece  Nº de referencia: 10 PVP 5 €</vt:lpstr>
      <vt:lpstr>Productos del Hogar</vt:lpstr>
      <vt:lpstr> Jabón perfumado  Nº de referencia: 11  PVP 2,20 €</vt:lpstr>
      <vt:lpstr>Brillo labial cajita forma de búho Nº de referencia:12 PVP 2 €</vt:lpstr>
      <vt:lpstr>Toalla en forma de perro  Nº de referencia: 13 PVP 2 €</vt:lpstr>
      <vt:lpstr>Productos de uso</vt:lpstr>
      <vt:lpstr>Jamonero plegable  Nº de referencia 14  PVP 6,50 €</vt:lpstr>
      <vt:lpstr>Mochilas de Nailon  Nº de referencia 15 PVP 1,50 €</vt:lpstr>
      <vt:lpstr>Toalla con osito para móvil y tarjeta  Nº de referencia: 16 PVP 3,10 €</vt:lpstr>
      <vt:lpstr>Abre botellas  Nº de referencia: 17 PVP 3,20 €</vt:lpstr>
      <vt:lpstr>Productos personalizados</vt:lpstr>
      <vt:lpstr>Pulsera de chapas de varios colores  Nº de referencia PVP 1,50 €</vt:lpstr>
      <vt:lpstr>Bolígrafo diamantes  Nº de referencia: 18 PVP 1,50 €</vt:lpstr>
      <vt:lpstr> Chapas personalizadas Nº de referencia: 19         PVP 1,50 €  </vt:lpstr>
      <vt:lpstr>Significado de palabras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Klosmmat</dc:title>
  <dc:creator>Alicia</dc:creator>
  <cp:lastModifiedBy>profesventana3</cp:lastModifiedBy>
  <cp:revision>11</cp:revision>
  <dcterms:created xsi:type="dcterms:W3CDTF">2015-03-19T21:36:51Z</dcterms:created>
  <dcterms:modified xsi:type="dcterms:W3CDTF">2015-03-26T08:53:07Z</dcterms:modified>
</cp:coreProperties>
</file>