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24/11/2014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24/11/2014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24/11/2014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24/11/2014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24/11/2014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24/11/2014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24/11/2014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24/11/2014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24/11/2014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24/11/2014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24/11/2014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24/11/2014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258531" y="-84935"/>
            <a:ext cx="464870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Organigrama</a:t>
            </a:r>
          </a:p>
          <a:p>
            <a:pPr algn="ctr"/>
            <a:r>
              <a:rPr lang="es-E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«La Banda del Patio»</a:t>
            </a:r>
            <a:endParaRPr lang="es-E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07504" y="1196752"/>
            <a:ext cx="367240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Presidente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Nicolás Núñez Sarmiento</a:t>
            </a:r>
            <a:endParaRPr lang="es-E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220072" y="1196752"/>
            <a:ext cx="381642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Secretario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Daniel S. López de la Rosa</a:t>
            </a:r>
            <a:endParaRPr lang="es-E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987824" y="1556792"/>
            <a:ext cx="29883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Tesorero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Adrián Martín Mier</a:t>
            </a:r>
            <a:endParaRPr lang="es-E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095836" y="2132856"/>
            <a:ext cx="2628292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Contabilidad</a:t>
            </a:r>
          </a:p>
          <a:p>
            <a:endParaRPr lang="es-ES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Adrián Martín Mier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Álvaro Lara Piñera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Eduardo Villar Arango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Noah G. Sorel Ngundi</a:t>
            </a:r>
            <a:endParaRPr lang="es-ES" dirty="0" smtClean="0"/>
          </a:p>
        </p:txBody>
      </p:sp>
      <p:sp>
        <p:nvSpPr>
          <p:cNvPr id="7" name="6 CuadroTexto"/>
          <p:cNvSpPr txBox="1"/>
          <p:nvPr/>
        </p:nvSpPr>
        <p:spPr>
          <a:xfrm>
            <a:off x="0" y="3861048"/>
            <a:ext cx="3023828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Comunicación</a:t>
            </a:r>
          </a:p>
          <a:p>
            <a:pPr algn="ctr"/>
            <a:endParaRPr lang="es-ES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Adrián González Gallego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Álvaro del Riego de la Cruz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Virginia Fadrique Zuazua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Lucía Núñez Novoa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976664" y="2636912"/>
            <a:ext cx="3203848" cy="341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Producción</a:t>
            </a:r>
          </a:p>
          <a:p>
            <a:pPr algn="ctr"/>
            <a:endParaRPr lang="es-ES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Laura Suárez Fernández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Miguel Quijano Martínez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Marta Castillo Solares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Marina Calvo Puente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Ingrid Pérez Martínez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Emmarabella Sanz Blanco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Emma Ramos Muñiz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María Tirador Menéndez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Carmen Tirador Menéndez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Emma Moreno García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095836" y="5336048"/>
            <a:ext cx="2772308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</a:t>
            </a:r>
          </a:p>
          <a:p>
            <a:pPr algn="ctr"/>
            <a:endParaRPr lang="es-ES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Isabel Cárcaba González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Ainhoa Díaz Jiménez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Estefanía Mora Rocha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9 Flecha doblada"/>
          <p:cNvSpPr/>
          <p:nvPr/>
        </p:nvSpPr>
        <p:spPr>
          <a:xfrm rot="5400000">
            <a:off x="5736892" y="2192100"/>
            <a:ext cx="913972" cy="1083516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1" name="10 Flecha doblada"/>
          <p:cNvSpPr/>
          <p:nvPr/>
        </p:nvSpPr>
        <p:spPr>
          <a:xfrm rot="10800000">
            <a:off x="6053610" y="6127992"/>
            <a:ext cx="1069235" cy="68538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2" name="11 Flecha doblada"/>
          <p:cNvSpPr/>
          <p:nvPr/>
        </p:nvSpPr>
        <p:spPr>
          <a:xfrm rot="16200000">
            <a:off x="1638990" y="5641930"/>
            <a:ext cx="864096" cy="902731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3" name="12 Flecha doblada"/>
          <p:cNvSpPr/>
          <p:nvPr/>
        </p:nvSpPr>
        <p:spPr>
          <a:xfrm>
            <a:off x="1475656" y="2852936"/>
            <a:ext cx="1548172" cy="779021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6048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98</Words>
  <Application>Microsoft Office PowerPoint</Application>
  <PresentationFormat>Presentación en pantalla (4:3)</PresentationFormat>
  <Paragraphs>34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4ESO</dc:creator>
  <cp:lastModifiedBy>4ESO</cp:lastModifiedBy>
  <cp:revision>2</cp:revision>
  <dcterms:created xsi:type="dcterms:W3CDTF">2014-11-24T11:25:47Z</dcterms:created>
  <dcterms:modified xsi:type="dcterms:W3CDTF">2014-11-24T11:42:59Z</dcterms:modified>
</cp:coreProperties>
</file>