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64A1274-62F8-4490-BC23-3581274A6B78}" type="slidenum">
              <a:t>‹Nº›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40790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EC609B1-05E9-41B7-97F1-E42EFB086688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9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3C1973-0CBB-4E5D-B0A3-97DFD58814F7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73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A61623-09BA-4661-A5C1-E9580DBCCBC4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361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0371C8-1063-4AA3-A87E-5472339C62BD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2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30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0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025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38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23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0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175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1034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A2F2E1-81DD-49C8-865F-B3E5F03460AC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164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990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01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6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BB731B-4437-483E-8B14-EC95A1FF9E01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97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8E22E3-02C3-42E6-8B39-689F63B7CC11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891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803B49-F91A-4010-B0FF-BD282EC434DC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31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BE6738-ABCF-451D-8021-78508600CE8A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95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BE338B-F011-4F77-8A17-B0CD0C3BDA5F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887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E4E47E-BD6A-46C6-9B7D-3B762766BDF5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646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C27BC0-00AF-41B7-8918-F24AE31FA325}" type="slidenum"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718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x-none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1B1EACA-BCC1-4190-889D-BC241ABD4536}" type="slidenum">
              <a:t>‹Nº›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360" y="-36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Marcador de título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de-DE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-1498679"/>
            <a:ext cx="9071640" cy="48639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GASTRONOMIA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40879" y="1145894"/>
            <a:ext cx="8607960" cy="369332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dirty="0" smtClean="0"/>
              <a:t>Jabones </a:t>
            </a:r>
            <a:r>
              <a:rPr lang="de-DE" sz="1800" dirty="0" smtClean="0">
                <a:solidFill>
                  <a:srgbClr val="FF0000"/>
                </a:solidFill>
              </a:rPr>
              <a:t>Reef:007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8418240" cy="369332"/>
          </a:xfrm>
        </p:spPr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/>
              <a:t>1,60 </a:t>
            </a:r>
            <a:r>
              <a:rPr lang="de-DE" dirty="0" smtClean="0"/>
              <a:t>€ sin envio</a:t>
            </a:r>
            <a:endParaRPr lang="de-DE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82920" y="2359800"/>
            <a:ext cx="4177080" cy="358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40879" y="961228"/>
            <a:ext cx="8607960" cy="738664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dirty="0"/>
              <a:t>HORREO RUSTICO CON </a:t>
            </a:r>
            <a:br>
              <a:rPr lang="de-DE" dirty="0"/>
            </a:br>
            <a:r>
              <a:rPr lang="de-DE" dirty="0"/>
              <a:t>CORREDOR (6 cm</a:t>
            </a:r>
            <a:r>
              <a:rPr lang="de-DE" dirty="0" smtClean="0"/>
              <a:t>.) </a:t>
            </a:r>
            <a:r>
              <a:rPr lang="de-DE" sz="1800" dirty="0" smtClean="0">
                <a:solidFill>
                  <a:srgbClr val="FF0000"/>
                </a:solidFill>
              </a:rPr>
              <a:t>Reef:008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8418240" cy="369332"/>
          </a:xfrm>
        </p:spPr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 smtClean="0"/>
              <a:t>4,27</a:t>
            </a:r>
            <a:r>
              <a:rPr lang="de-DE" dirty="0" smtClean="0"/>
              <a:t>€ </a:t>
            </a:r>
            <a:r>
              <a:rPr lang="de-DE" dirty="0" smtClean="0"/>
              <a:t>sin envio</a:t>
            </a:r>
            <a:endParaRPr lang="de-DE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0" y="2333160"/>
            <a:ext cx="3941640" cy="3966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40879" y="-1099440"/>
            <a:ext cx="8607960" cy="48639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BISUTERIA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dirty="0"/>
              <a:t>Reloj hombre Aviator Estilo Digital </a:t>
            </a:r>
            <a:r>
              <a:rPr lang="de-DE" dirty="0" smtClean="0"/>
              <a:t>Matrix </a:t>
            </a:r>
            <a:r>
              <a:rPr lang="de-DE" sz="1800" dirty="0" smtClean="0">
                <a:solidFill>
                  <a:srgbClr val="FF0000"/>
                </a:solidFill>
              </a:rPr>
              <a:t>Reef:009 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/>
              <a:t>5</a:t>
            </a:r>
            <a:r>
              <a:rPr lang="de-DE" smtClean="0"/>
              <a:t>€ sin envio</a:t>
            </a:r>
            <a:endParaRPr lang="de-DE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780000" y="2160000"/>
            <a:ext cx="3240000" cy="34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de-DE" sz="3600" b="1" dirty="0"/>
              <a:t>CREMA DE CABRALES INTENSA </a:t>
            </a:r>
            <a:r>
              <a:rPr lang="de-DE" sz="3600" b="1" dirty="0" smtClean="0"/>
              <a:t>"TARAGAÑU</a:t>
            </a:r>
            <a:r>
              <a:rPr lang="de-DE" sz="3600" b="1" dirty="0"/>
              <a:t>" (180 Grs</a:t>
            </a:r>
            <a:r>
              <a:rPr lang="de-DE" sz="3600" b="1" dirty="0" smtClean="0"/>
              <a:t>.)	</a:t>
            </a:r>
            <a:r>
              <a:rPr lang="de-DE" sz="1800" b="1" dirty="0" smtClean="0">
                <a:solidFill>
                  <a:srgbClr val="FF0000"/>
                </a:solidFill>
              </a:rPr>
              <a:t>REF:001</a:t>
            </a:r>
            <a:endParaRPr lang="de-DE" sz="1800" b="1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de-DE" b="1" dirty="0"/>
          </a:p>
          <a:p>
            <a:pPr lvl="0">
              <a:buNone/>
            </a:pPr>
            <a:r>
              <a:rPr lang="de-DE" b="1" dirty="0"/>
              <a:t> </a:t>
            </a:r>
          </a:p>
          <a:p>
            <a:pPr lvl="0"/>
            <a:r>
              <a:rPr lang="de-DE" sz="2200" dirty="0"/>
              <a:t>Deliciosa crema elaborada con Queso D.O.P . Cabrales y Sidra Natural Asturiana. Deconsistencia untosa, presentaun color azul verdoso derivado de la propia naturaleza del Queso Cabrales. En esta variedad presenta un sabor y aroma intensos, y resulta ideal para sorprender asus </a:t>
            </a:r>
            <a:r>
              <a:rPr lang="de-DE" sz="2200" dirty="0" smtClean="0"/>
              <a:t>invitados</a:t>
            </a:r>
          </a:p>
          <a:p>
            <a:pPr lvl="0"/>
            <a:endParaRPr lang="de-DE" sz="2200" dirty="0"/>
          </a:p>
          <a:p>
            <a:pPr lvl="0"/>
            <a:endParaRPr lang="de-DE" sz="2200" dirty="0" smtClean="0"/>
          </a:p>
          <a:p>
            <a:pPr lvl="0"/>
            <a:endParaRPr lang="de-DE" sz="2200" dirty="0"/>
          </a:p>
          <a:p>
            <a:pPr lvl="0"/>
            <a:r>
              <a:rPr lang="de-DE" sz="2200" dirty="0" smtClean="0"/>
              <a:t>1        </a:t>
            </a:r>
            <a:r>
              <a:rPr lang="es-ES" sz="2000" dirty="0" smtClean="0"/>
              <a:t>3</a:t>
            </a:r>
            <a:r>
              <a:rPr lang="es-ES" sz="2000" dirty="0" smtClean="0"/>
              <a:t>,84 </a:t>
            </a:r>
            <a:r>
              <a:rPr lang="es-ES" sz="2000" dirty="0"/>
              <a:t>€ precio sin </a:t>
            </a:r>
            <a:r>
              <a:rPr lang="es-ES" sz="2000" dirty="0" err="1"/>
              <a:t>envio</a:t>
            </a:r>
            <a:endParaRPr lang="de-DE" sz="2200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52480" y="5003972"/>
            <a:ext cx="2880000" cy="2016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808" y="-612651"/>
            <a:ext cx="9071640" cy="25599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QUESO "AFUEGA'L PITU </a:t>
            </a:r>
            <a:br>
              <a:rPr lang="de-DE" sz="3600" dirty="0"/>
            </a:br>
            <a:r>
              <a:rPr lang="de-DE" sz="3600" dirty="0"/>
              <a:t>ATRONCAU TIERRA DE </a:t>
            </a:r>
            <a:br>
              <a:rPr lang="de-DE" sz="3600" dirty="0"/>
            </a:br>
            <a:r>
              <a:rPr lang="de-DE" sz="3600" dirty="0"/>
              <a:t>TINEO" BLANCO (300 Grs</a:t>
            </a:r>
            <a:r>
              <a:rPr lang="de-DE" sz="3600" dirty="0" smtClean="0"/>
              <a:t>.) </a:t>
            </a:r>
            <a:r>
              <a:rPr lang="de-DE" sz="1800" dirty="0" smtClean="0">
                <a:solidFill>
                  <a:srgbClr val="FF0000"/>
                </a:solidFill>
              </a:rPr>
              <a:t>Reef:002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 sz="2600" dirty="0"/>
          </a:p>
          <a:p>
            <a:pPr lvl="0">
              <a:buNone/>
            </a:pPr>
            <a:r>
              <a:rPr lang="de-DE" sz="2600" dirty="0"/>
              <a:t>un tanto granuloso, con corteza casi inexistente y textura arenosa, se caracterizapor su firme y compacta consistencia, y presentar sabores primarios. Elaborado con leche pasteurizada de vaca, fermentos lácticos, sal y cuajo animal. Puede tener moho en su corteza, ya que el mismo forma parte de su proceso natural de maduración, y no </a:t>
            </a:r>
            <a:r>
              <a:rPr lang="de-DE" sz="2600" dirty="0" smtClean="0"/>
              <a:t>lleva </a:t>
            </a:r>
            <a:r>
              <a:rPr lang="de-DE" sz="2600" dirty="0"/>
              <a:t>ningún tratamiento químico antimoho </a:t>
            </a:r>
            <a:r>
              <a:rPr lang="de-DE" sz="2600" dirty="0" smtClean="0"/>
              <a:t>.</a:t>
            </a:r>
          </a:p>
          <a:p>
            <a:pPr lvl="0">
              <a:buNone/>
            </a:pPr>
            <a:endParaRPr lang="de-DE" sz="2600" dirty="0"/>
          </a:p>
          <a:p>
            <a:pPr lvl="0">
              <a:buNone/>
            </a:pPr>
            <a:r>
              <a:rPr lang="es-ES" sz="2800" dirty="0" smtClean="0"/>
              <a:t>1- </a:t>
            </a:r>
            <a:r>
              <a:rPr lang="es-ES" sz="2800" dirty="0" smtClean="0"/>
              <a:t>3,50</a:t>
            </a:r>
            <a:r>
              <a:rPr lang="es-ES" sz="2800" dirty="0"/>
              <a:t>€ precio sin envío</a:t>
            </a:r>
            <a:endParaRPr lang="de-DE" sz="2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52480" y="5003973"/>
            <a:ext cx="2880000" cy="2015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40879" y="776562"/>
            <a:ext cx="8607960" cy="110799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dirty="0"/>
              <a:t>QUESO "CABRALES" </a:t>
            </a:r>
            <a:br>
              <a:rPr lang="de-DE" sz="3600" dirty="0"/>
            </a:br>
            <a:r>
              <a:rPr lang="de-DE" sz="3600" dirty="0"/>
              <a:t>D.O.P. (550 Grs</a:t>
            </a:r>
            <a:r>
              <a:rPr lang="de-DE" sz="3600" dirty="0" smtClean="0"/>
              <a:t>.) </a:t>
            </a:r>
            <a:r>
              <a:rPr lang="de-DE" sz="1800" dirty="0" smtClean="0">
                <a:solidFill>
                  <a:srgbClr val="FF0000"/>
                </a:solidFill>
              </a:rPr>
              <a:t>Reef:003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 sz="2600" dirty="0"/>
          </a:p>
          <a:p>
            <a:pPr lvl="0">
              <a:buNone/>
            </a:pPr>
            <a:endParaRPr lang="de-DE" sz="2600" dirty="0"/>
          </a:p>
          <a:p>
            <a:pPr lvl="0"/>
            <a:r>
              <a:rPr lang="de-DE" sz="2600" dirty="0"/>
              <a:t>Es un queso azul de textura mantecosa, sabor fuerte, picante, intenso y un tanto ácido. Presenta corteza blanda de tonos amarillosrojizos, corte untoso, y color blanco con pigmentaciones verde-azuladas</a:t>
            </a:r>
            <a:r>
              <a:rPr lang="de-DE" sz="2600" dirty="0" smtClean="0"/>
              <a:t>.</a:t>
            </a:r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endParaRPr lang="de-DE" sz="2600" dirty="0"/>
          </a:p>
          <a:p>
            <a:pPr lvl="0"/>
            <a:r>
              <a:rPr lang="de-DE" sz="2600" dirty="0" smtClean="0"/>
              <a:t>10,45 </a:t>
            </a:r>
            <a:r>
              <a:rPr lang="de-DE" sz="2600" dirty="0"/>
              <a:t>€ precio sin envío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922336" y="3923853"/>
            <a:ext cx="3600000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dirty="0"/>
              <a:t>CASADIELLES </a:t>
            </a:r>
            <a:br>
              <a:rPr lang="de-DE" sz="3600" dirty="0"/>
            </a:br>
            <a:r>
              <a:rPr lang="de-DE" sz="3600" dirty="0" smtClean="0"/>
              <a:t>ASTURIANES (1 Doc) </a:t>
            </a:r>
            <a:r>
              <a:rPr lang="de-DE" sz="1800" dirty="0" smtClean="0">
                <a:solidFill>
                  <a:srgbClr val="FF0000"/>
                </a:solidFill>
              </a:rPr>
              <a:t>Reef:004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600" dirty="0"/>
              <a:t>Elaboradas de forma casera empleando diferentes ingredientes entre los cuales destaca la mezcla proporcionada de avellana y nueces ligada con mantequilla y envueltas en una fina masa hecha a base de harina de trigo que conforma un producto que se fríe en aceite de oliva virgen extra</a:t>
            </a:r>
            <a:r>
              <a:rPr lang="de-DE" sz="2600" dirty="0" smtClean="0"/>
              <a:t>.</a:t>
            </a:r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endParaRPr lang="de-DE" sz="2600" dirty="0"/>
          </a:p>
          <a:p>
            <a:pPr lvl="0"/>
            <a:r>
              <a:rPr lang="de-DE" sz="2600" dirty="0" smtClean="0"/>
              <a:t>8</a:t>
            </a:r>
            <a:r>
              <a:rPr lang="de-DE" sz="2600" dirty="0" smtClean="0"/>
              <a:t>,69 </a:t>
            </a:r>
            <a:r>
              <a:rPr lang="de-DE" sz="2600" dirty="0"/>
              <a:t>€ precio sin envío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832400" y="3995861"/>
            <a:ext cx="3600000" cy="30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sz="3600" dirty="0"/>
              <a:t>CARAJITOS ASTURIANOS </a:t>
            </a:r>
            <a:br>
              <a:rPr lang="de-DE" sz="3600" dirty="0"/>
            </a:br>
            <a:r>
              <a:rPr lang="de-DE" sz="3600" dirty="0"/>
              <a:t>"TIERRA ASTUR" (350 Grs</a:t>
            </a:r>
            <a:r>
              <a:rPr lang="de-DE" sz="3600" dirty="0" smtClean="0"/>
              <a:t>.) </a:t>
            </a:r>
            <a:r>
              <a:rPr lang="de-DE" sz="1800" dirty="0" smtClean="0">
                <a:solidFill>
                  <a:srgbClr val="FF0000"/>
                </a:solidFill>
              </a:rPr>
              <a:t>Reef:005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468360" y="167076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z="2600" dirty="0"/>
              <a:t>son pastas artesanales típicas de Asturias, elaboradas con avellana,huevo, miel y azúcar. Se trata sin duda de uno de los dulces más representativos de nuestra tradición confitera que no puede faltar en las mejores mesas</a:t>
            </a:r>
            <a:r>
              <a:rPr lang="de-DE" sz="2600" dirty="0" smtClean="0"/>
              <a:t>.</a:t>
            </a:r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endParaRPr lang="de-DE" sz="2600" dirty="0"/>
          </a:p>
          <a:p>
            <a:pPr lvl="0"/>
            <a:endParaRPr lang="de-DE" sz="2600" dirty="0" smtClean="0"/>
          </a:p>
          <a:p>
            <a:pPr lvl="0"/>
            <a:r>
              <a:rPr lang="de-DE" sz="2600" dirty="0" smtClean="0"/>
              <a:t>5</a:t>
            </a:r>
            <a:r>
              <a:rPr lang="de-DE" sz="2600" dirty="0" smtClean="0"/>
              <a:t>,72 </a:t>
            </a:r>
            <a:r>
              <a:rPr lang="de-DE" sz="2600" dirty="0"/>
              <a:t>€ precio sin envío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797131" y="3397437"/>
            <a:ext cx="4010759" cy="30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03999" y="-2246760"/>
            <a:ext cx="9071640" cy="636192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 sz="3200"/>
              <a:t>TEXTIL</a:t>
            </a:r>
            <a:r>
              <a:rPr lang="de-DE"/>
              <a:t/>
            </a:r>
            <a:br>
              <a:rPr lang="de-DE"/>
            </a:b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740879" y="1145894"/>
            <a:ext cx="8607960" cy="369332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 dirty="0"/>
              <a:t>Camisetas con </a:t>
            </a:r>
            <a:r>
              <a:rPr lang="de-DE" dirty="0" smtClean="0"/>
              <a:t>diseño </a:t>
            </a:r>
            <a:r>
              <a:rPr lang="de-DE" sz="1800" dirty="0" smtClean="0">
                <a:solidFill>
                  <a:srgbClr val="FF0000"/>
                </a:solidFill>
              </a:rPr>
              <a:t>Reef:006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8418240" cy="369332"/>
          </a:xfrm>
        </p:spPr>
        <p:txBody>
          <a:bodyPr>
            <a:spAutoFit/>
          </a:bodyPr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dirty="0"/>
              <a:t>14</a:t>
            </a:r>
            <a:r>
              <a:rPr lang="de-DE" dirty="0" smtClean="0"/>
              <a:t>€ sin envio</a:t>
            </a:r>
            <a:endParaRPr lang="de-DE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144959" y="1859759"/>
            <a:ext cx="4595040" cy="462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>
          <a:xfrm>
            <a:off x="540000" y="-748080"/>
            <a:ext cx="9071640" cy="34743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ARTESANIA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262</Words>
  <Application>Microsoft Office PowerPoint</Application>
  <PresentationFormat>Personalizado</PresentationFormat>
  <Paragraphs>52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Default</vt:lpstr>
      <vt:lpstr>prs-novelty</vt:lpstr>
      <vt:lpstr>             GASTRONOMIA</vt:lpstr>
      <vt:lpstr>Presentación de PowerPoint</vt:lpstr>
      <vt:lpstr>  QUESO "AFUEGA'L PITU  ATRONCAU TIERRA DE  TINEO" BLANCO (300 Grs.) Reef:002</vt:lpstr>
      <vt:lpstr>QUESO "CABRALES"  D.O.P. (550 Grs.) Reef:003</vt:lpstr>
      <vt:lpstr>CASADIELLES  ASTURIANES (1 Doc) Reef:004</vt:lpstr>
      <vt:lpstr>CARAJITOS ASTURIANOS  "TIERRA ASTUR" (350 Grs.) Reef:005</vt:lpstr>
      <vt:lpstr>                TEXTIL </vt:lpstr>
      <vt:lpstr>Camisetas con diseño Reef:006</vt:lpstr>
      <vt:lpstr>         ARTESANIA</vt:lpstr>
      <vt:lpstr>Jabones Reef:007</vt:lpstr>
      <vt:lpstr>HORREO RUSTICO CON  CORREDOR (6 cm.) Reef:008</vt:lpstr>
      <vt:lpstr>             BISUTERIA</vt:lpstr>
      <vt:lpstr>Reloj hombre Aviator Estilo Digital Matrix Reef:009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GASTRONOMIA</dc:title>
  <dc:creator>MANU</dc:creator>
  <cp:lastModifiedBy>MANU</cp:lastModifiedBy>
  <cp:revision>19</cp:revision>
  <dcterms:created xsi:type="dcterms:W3CDTF">2009-04-16T11:32:32Z</dcterms:created>
  <dcterms:modified xsi:type="dcterms:W3CDTF">2015-04-16T10:03:31Z</dcterms:modified>
</cp:coreProperties>
</file>