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5" d="100"/>
          <a:sy n="75" d="100"/>
        </p:scale>
        <p:origin x="-3432" y="-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C189AD-537A-4C6A-B088-1A70DA26219D}" type="datetimeFigureOut">
              <a:rPr lang="es-ES" smtClean="0"/>
              <a:pPr/>
              <a:t>12/03/15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A4F315-61B2-450E-B80B-2B5AB38117F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5542384" cy="2568917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0000"/>
                </a:solidFill>
                <a:latin typeface="Gisha" pitchFamily="34" charset="-79"/>
                <a:cs typeface="Gisha" pitchFamily="34" charset="-79"/>
              </a:rPr>
              <a:t>CATALOGO</a:t>
            </a:r>
            <a:r>
              <a:rPr lang="es-ES_tradnl" sz="4800" dirty="0" smtClean="0">
                <a:solidFill>
                  <a:srgbClr val="000000"/>
                </a:solidFill>
                <a:latin typeface="Gisha" pitchFamily="34" charset="-79"/>
                <a:cs typeface="Gisha" pitchFamily="34" charset="-79"/>
              </a:rPr>
              <a:t> DE PRODUCTOS</a:t>
            </a:r>
            <a:endParaRPr lang="es-ES" sz="4800" dirty="0">
              <a:solidFill>
                <a:srgbClr val="00000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Century Gothic" panose="020B0502020202020204" pitchFamily="34" charset="0"/>
                <a:cs typeface="Arial" pitchFamily="34" charset="0"/>
              </a:rPr>
              <a:t>MIEL DE TOMILLO</a:t>
            </a:r>
            <a:endParaRPr lang="es-ES" sz="4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6,60€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DE CRISTAL DE 500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Miel de tomillo del 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Pedraforca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</p:txBody>
      </p:sp>
      <p:pic>
        <p:nvPicPr>
          <p:cNvPr id="22530" name="Picture 2" descr="miel de tomillo 500 g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27860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YOGUR VARIADO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50442"/>
            <a:ext cx="4214842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PRECIO:2,29€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PACK DE 3 YOGURES VARIADOS. 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1 yogur natural + 1yogur fresa + 1yogur piña y coco 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Hechos con leche pasteurizada de vaca. Un tiempo máximo garantizado entre el ordeño y la elaboración del yogur de 36 horas. Con mermelada artesana con trozos de fruta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 Este producto no lleva colorantes ni conservantes artificiales. Debe conservase refrigerado.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Apto para personas intolerantes al gluten.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/>
            </a:r>
            <a:br>
              <a:rPr lang="es-ES" sz="1600" dirty="0" smtClean="0">
                <a:latin typeface="Century Gothic" panose="020B0502020202020204" pitchFamily="34" charset="0"/>
              </a:rPr>
            </a:b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23554" name="Picture 2" descr="yogur variados pack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258" y="1967632"/>
            <a:ext cx="3759108" cy="415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Arial" pitchFamily="34" charset="0"/>
                <a:cs typeface="Arial" pitchFamily="34" charset="0"/>
              </a:rPr>
              <a:t>SECALLONA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392909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PRECIO:6,90€</a:t>
            </a:r>
          </a:p>
          <a:p>
            <a:pPr>
              <a:buFont typeface="Wingdings" pitchFamily="2" charset="2"/>
              <a:buChar char="Ø"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PESO APROXIMADO 350 GRAMOS.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Envasado en bolsa de papel para que la </a:t>
            </a:r>
            <a:r>
              <a:rPr lang="es-ES" sz="1700" dirty="0" err="1" smtClean="0">
                <a:latin typeface="Century Gothic" panose="020B0502020202020204" pitchFamily="34" charset="0"/>
                <a:cs typeface="Arabic Typesetting" pitchFamily="66" charset="-78"/>
              </a:rPr>
              <a:t>floridura</a:t>
            </a: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 no sufra y se conserven las propiedades organolépticas de este producto a un nivel óptimo.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4578" name="Picture 2" descr="secallona 35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2776912" cy="311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latin typeface="Arial" pitchFamily="34" charset="0"/>
                <a:cs typeface="Arial" pitchFamily="34" charset="0"/>
              </a:rPr>
              <a:t>FUET</a:t>
            </a:r>
            <a:endParaRPr lang="es-E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36711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5,94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PESO APROXIMADO 350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Envasado en bolsa de papel para que la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floridura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 no sufra y se conserven las propiedades organolépticas de este producto a un nivel óptimo.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25602" name="Picture 2" descr="fuet 35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863145" cy="34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Arial" pitchFamily="34" charset="0"/>
                <a:cs typeface="Arial" pitchFamily="34" charset="0"/>
              </a:rPr>
              <a:t>LONGANIZA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4186238" cy="45545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PRECIO:12,90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PESO APROXIMADO DE 600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Envuelto en papel dentro de funda de saco, para que no sufra la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floridura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 que tanto colabora en el gusto inigualable de los embutidos Puig-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fito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6626" name="Picture 2" descr="longaniza 60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70312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5723468" cy="1828090"/>
          </a:xfrm>
        </p:spPr>
        <p:txBody>
          <a:bodyPr/>
          <a:lstStyle/>
          <a:p>
            <a:r>
              <a:rPr lang="es-ES" dirty="0" smtClean="0"/>
              <a:t>Camisetas de la </a:t>
            </a:r>
            <a:r>
              <a:rPr lang="es-ES" dirty="0" err="1" smtClean="0"/>
              <a:t>Patum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4263145" cy="1307976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Camiseta de mujer: Tallas: S-XL Colores: Negro, Verde,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Army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y Naranja.</a:t>
            </a:r>
          </a:p>
          <a:p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Camiseta de hombre: Tallas: XS-XXL Colores: Negro,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Army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y Rojo.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389" y="1412776"/>
            <a:ext cx="1458162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8374" y="10434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Mujer: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831" y="3645024"/>
            <a:ext cx="1581469" cy="21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27219" y="3251210"/>
            <a:ext cx="13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Hombre: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07704" y="4699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12,30€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82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5723468" cy="1828090"/>
          </a:xfrm>
        </p:spPr>
        <p:txBody>
          <a:bodyPr/>
          <a:lstStyle/>
          <a:p>
            <a:r>
              <a:rPr lang="es-ES" dirty="0" smtClean="0"/>
              <a:t>Peluche Tabal (La </a:t>
            </a:r>
            <a:r>
              <a:rPr lang="es-ES" dirty="0" err="1" smtClean="0"/>
              <a:t>Patum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5712179" cy="1524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Precio: 10.00€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175928" cy="283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1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980728"/>
            <a:ext cx="5723468" cy="1828090"/>
          </a:xfrm>
        </p:spPr>
        <p:txBody>
          <a:bodyPr/>
          <a:lstStyle/>
          <a:p>
            <a:r>
              <a:rPr lang="pt-BR" dirty="0" smtClean="0"/>
              <a:t>Cisto </a:t>
            </a:r>
            <a:r>
              <a:rPr lang="pt-BR" dirty="0"/>
              <a:t>setas de </a:t>
            </a:r>
            <a:r>
              <a:rPr lang="pt-BR" dirty="0" err="1"/>
              <a:t>mimbre</a:t>
            </a:r>
            <a:r>
              <a:rPr lang="pt-BR" dirty="0"/>
              <a:t> mini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613153">
            <a:off x="2645657" y="3059528"/>
            <a:ext cx="5712179" cy="1524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Precio: 5,50€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3907">
            <a:off x="1712150" y="2659243"/>
            <a:ext cx="1960494" cy="26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65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entury Gothic" panose="020B0502020202020204" pitchFamily="34" charset="0"/>
                <a:cs typeface="Arial" pitchFamily="34" charset="0"/>
              </a:rPr>
              <a:t>TRUFA BLANCA SECA</a:t>
            </a:r>
            <a:endParaRPr lang="es-E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04864"/>
            <a:ext cx="4186238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1700" dirty="0" smtClean="0">
                <a:latin typeface="Century Gothic" panose="020B0502020202020204" pitchFamily="34" charset="0"/>
                <a:cs typeface="Arabic Typesetting" pitchFamily="66" charset="-78"/>
              </a:rPr>
              <a:t>PRECIO: 8,79€</a:t>
            </a:r>
          </a:p>
          <a:p>
            <a:pPr>
              <a:buFont typeface="Wingdings" pitchFamily="2" charset="2"/>
              <a:buChar char="Ø"/>
            </a:pPr>
            <a:r>
              <a:rPr lang="es-ES_tradnl" sz="17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TARRO </a:t>
            </a:r>
            <a:r>
              <a:rPr lang="es-ES" sz="1700" dirty="0">
                <a:latin typeface="Century Gothic" panose="020B0502020202020204" pitchFamily="34" charset="0"/>
                <a:cs typeface="Arabic Typesetting" pitchFamily="66" charset="-78"/>
              </a:rPr>
              <a:t>DE CRISTAL </a:t>
            </a: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DE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10 GRAMOS.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Trufa </a:t>
            </a:r>
            <a:r>
              <a:rPr lang="es-ES" sz="1700" dirty="0">
                <a:latin typeface="Century Gothic" panose="020B0502020202020204" pitchFamily="34" charset="0"/>
                <a:cs typeface="Arabic Typesetting" pitchFamily="66" charset="-78"/>
              </a:rPr>
              <a:t>blanca (</a:t>
            </a:r>
            <a:r>
              <a:rPr lang="es-ES" sz="1700" dirty="0" err="1">
                <a:latin typeface="Century Gothic" panose="020B0502020202020204" pitchFamily="34" charset="0"/>
                <a:cs typeface="Arabic Typesetting" pitchFamily="66" charset="-78"/>
              </a:rPr>
              <a:t>Tuber</a:t>
            </a:r>
            <a:r>
              <a:rPr lang="es-ES" sz="1700" dirty="0">
                <a:latin typeface="Century Gothic" panose="020B0502020202020204" pitchFamily="34" charset="0"/>
                <a:cs typeface="Arabic Typesetting" pitchFamily="66" charset="-78"/>
              </a:rPr>
              <a:t> </a:t>
            </a:r>
            <a:r>
              <a:rPr lang="es-ES" sz="1700" dirty="0" err="1">
                <a:latin typeface="Century Gothic" panose="020B0502020202020204" pitchFamily="34" charset="0"/>
                <a:cs typeface="Arabic Typesetting" pitchFamily="66" charset="-78"/>
              </a:rPr>
              <a:t>aestivum</a:t>
            </a:r>
            <a:r>
              <a:rPr lang="es-ES" sz="1700" dirty="0">
                <a:latin typeface="Century Gothic" panose="020B0502020202020204" pitchFamily="34" charset="0"/>
                <a:cs typeface="Arabic Typesetting" pitchFamily="66" charset="-78"/>
              </a:rPr>
              <a:t>) liofilizada a láminas</a:t>
            </a:r>
          </a:p>
          <a:p>
            <a:pPr>
              <a:buNone/>
            </a:pPr>
            <a:r>
              <a:rPr lang="es-ES" sz="1700" dirty="0" smtClean="0">
                <a:latin typeface="Century Gothic" panose="020B0502020202020204" pitchFamily="34" charset="0"/>
                <a:cs typeface="Arabic Typesetting" pitchFamily="66" charset="-78"/>
              </a:rPr>
              <a:t>	Producto </a:t>
            </a:r>
            <a:r>
              <a:rPr lang="es-ES" sz="1700" dirty="0">
                <a:latin typeface="Century Gothic" panose="020B0502020202020204" pitchFamily="34" charset="0"/>
                <a:cs typeface="Arabic Typesetting" pitchFamily="66" charset="-78"/>
              </a:rPr>
              <a:t>100% natural, sin conservantes ni colorantes ni aromas artificiales.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trufa blanca seca 10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561476" cy="322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entury Gothic" panose="020B0502020202020204" pitchFamily="34" charset="0"/>
                <a:cs typeface="Arial" pitchFamily="34" charset="0"/>
              </a:rPr>
              <a:t>TRUFA EN CONSERVA</a:t>
            </a:r>
            <a:endParaRPr lang="es-E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4935492" cy="537609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5,00€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 marL="514350" indent="-514350"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     TARRO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DE CRISTAL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</a:t>
            </a:r>
          </a:p>
          <a:p>
            <a:pPr marL="514350" indent="-514350"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     20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trufa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(</a:t>
            </a:r>
            <a:r>
              <a:rPr lang="es-ES" sz="1600" dirty="0" err="1">
                <a:latin typeface="Century Gothic" panose="020B0502020202020204" pitchFamily="34" charset="0"/>
                <a:cs typeface="Arabic Typesetting" pitchFamily="66" charset="-78"/>
              </a:rPr>
              <a:t>Tuber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  <a:cs typeface="Arabic Typesetting" pitchFamily="66" charset="-78"/>
              </a:rPr>
              <a:t>aestivum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), agua,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sal. Este producto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es totalmente natural </a:t>
            </a:r>
            <a:r>
              <a:rPr lang="es-ES" sz="1600" dirty="0" err="1">
                <a:latin typeface="Century Gothic" panose="020B0502020202020204" pitchFamily="34" charset="0"/>
                <a:cs typeface="Arabic Typesetting" pitchFamily="66" charset="-78"/>
              </a:rPr>
              <a:t>sense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 conservantes ni colorantes artificiales.</a:t>
            </a:r>
            <a:b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</a:b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Conservar en la nevera una vez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abierto.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  <a:p>
            <a:pPr marL="514350" indent="-514350">
              <a:buNone/>
            </a:pP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trufa en conserva 2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284652" cy="279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Century Gothic" panose="020B0502020202020204" pitchFamily="34" charset="0"/>
                <a:cs typeface="Arial" pitchFamily="34" charset="0"/>
              </a:rPr>
              <a:t>POLVO DE TRUFA BLANCA</a:t>
            </a:r>
            <a:endParaRPr lang="es-E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44640"/>
            <a:ext cx="4114800" cy="4340237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6400" dirty="0" smtClean="0">
                <a:latin typeface="Century Gothic" panose="020B0502020202020204" pitchFamily="34" charset="0"/>
                <a:cs typeface="Arabic Typesetting" pitchFamily="66" charset="-78"/>
              </a:rPr>
              <a:t>PRECIO: 5,90€</a:t>
            </a:r>
          </a:p>
          <a:p>
            <a:pPr>
              <a:buFont typeface="Wingdings" pitchFamily="2" charset="2"/>
              <a:buChar char="Ø"/>
            </a:pPr>
            <a:r>
              <a:rPr lang="es-ES_tradnl" sz="64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6400" dirty="0" smtClean="0">
                <a:latin typeface="Century Gothic" panose="020B0502020202020204" pitchFamily="34" charset="0"/>
                <a:cs typeface="Arabic Typesetting" pitchFamily="66" charset="-78"/>
              </a:rPr>
              <a:t>    TARRO 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DE CRISTAL </a:t>
            </a:r>
            <a:r>
              <a:rPr lang="es-ES" sz="6400" dirty="0" smtClean="0">
                <a:latin typeface="Century Gothic" panose="020B0502020202020204" pitchFamily="34" charset="0"/>
                <a:cs typeface="Arabic Typesetting" pitchFamily="66" charset="-78"/>
              </a:rPr>
              <a:t>DE 4 GRAMOS.</a:t>
            </a:r>
          </a:p>
          <a:p>
            <a:pPr>
              <a:buNone/>
            </a:pPr>
            <a:r>
              <a:rPr lang="es-ES" sz="6400" dirty="0" smtClean="0">
                <a:latin typeface="Century Gothic" panose="020B0502020202020204" pitchFamily="34" charset="0"/>
                <a:cs typeface="Arabic Typesetting" pitchFamily="66" charset="-78"/>
              </a:rPr>
              <a:t>	Trufa 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blanca (</a:t>
            </a:r>
            <a:r>
              <a:rPr lang="es-ES" sz="6400" dirty="0" err="1">
                <a:latin typeface="Century Gothic" panose="020B0502020202020204" pitchFamily="34" charset="0"/>
                <a:cs typeface="Arabic Typesetting" pitchFamily="66" charset="-78"/>
              </a:rPr>
              <a:t>Tuber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 </a:t>
            </a:r>
            <a:r>
              <a:rPr lang="es-ES" sz="6400" dirty="0" err="1">
                <a:latin typeface="Century Gothic" panose="020B0502020202020204" pitchFamily="34" charset="0"/>
                <a:cs typeface="Arabic Typesetting" pitchFamily="66" charset="-78"/>
              </a:rPr>
              <a:t>aestivum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)</a:t>
            </a:r>
          </a:p>
          <a:p>
            <a:pPr>
              <a:buNone/>
            </a:pPr>
            <a:r>
              <a:rPr lang="es-ES" sz="6400" dirty="0" smtClean="0">
                <a:latin typeface="Century Gothic" panose="020B0502020202020204" pitchFamily="34" charset="0"/>
                <a:cs typeface="Arabic Typesetting" pitchFamily="66" charset="-78"/>
              </a:rPr>
              <a:t>	Producto 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100% natural, </a:t>
            </a:r>
            <a:r>
              <a:rPr lang="es-ES" sz="6400" dirty="0" err="1" smtClean="0">
                <a:latin typeface="Century Gothic" panose="020B0502020202020204" pitchFamily="34" charset="0"/>
                <a:cs typeface="Arabic Typesetting" pitchFamily="66" charset="-78"/>
              </a:rPr>
              <a:t>sinconservantes</a:t>
            </a:r>
            <a:r>
              <a:rPr lang="es-ES" sz="6400" dirty="0" smtClean="0">
                <a:latin typeface="Century Gothic" panose="020B0502020202020204" pitchFamily="34" charset="0"/>
                <a:cs typeface="Arabic Typesetting" pitchFamily="66" charset="-78"/>
              </a:rPr>
              <a:t> </a:t>
            </a: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ni colorantes ni aromas artificiales.</a:t>
            </a:r>
          </a:p>
          <a:p>
            <a:pPr>
              <a:buNone/>
            </a:pPr>
            <a:r>
              <a:rPr lang="es-ES" sz="6400" dirty="0">
                <a:latin typeface="Century Gothic" panose="020B0502020202020204" pitchFamily="34" charset="0"/>
                <a:cs typeface="Arabic Typesetting" pitchFamily="66" charset="-78"/>
              </a:rPr>
              <a:t> 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_tradnl" dirty="0" smtClean="0"/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pic>
        <p:nvPicPr>
          <p:cNvPr id="16386" name="Picture 2" descr="polvo de trufa blan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035395" cy="383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200" dirty="0" smtClean="0"/>
              <a:t>MERMELADA DE CEREZA AL BRANDY</a:t>
            </a:r>
            <a:endParaRPr lang="es-ES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64765"/>
            <a:ext cx="4114800" cy="42576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2,00€</a:t>
            </a:r>
          </a:p>
          <a:p>
            <a:pPr>
              <a:buFont typeface="Wingdings" pitchFamily="2" charset="2"/>
              <a:buChar char="Ø"/>
            </a:pPr>
            <a:r>
              <a:rPr lang="es-ES_tradnl" sz="1600" dirty="0">
                <a:latin typeface="Century Gothic" panose="020B0502020202020204" pitchFamily="34" charset="0"/>
                <a:cs typeface="Arabic Typesetting" pitchFamily="66" charset="-78"/>
              </a:rPr>
              <a:t> </a:t>
            </a: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DE CRISTAL DE 50 GRAMOS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Exquisita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mermelada que nos evoca una elegancia atemporal, ingenua a la vez que seductora. Ideal para ocasiones de compromiso o de placer personal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cereza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, </a:t>
            </a:r>
            <a:r>
              <a:rPr lang="es-ES" sz="1600" dirty="0" err="1">
                <a:latin typeface="Century Gothic" panose="020B0502020202020204" pitchFamily="34" charset="0"/>
                <a:cs typeface="Arabic Typesetting" pitchFamily="66" charset="-78"/>
              </a:rPr>
              <a:t>azucar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, zumo de limón, manzana,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brandy.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Este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producto es totalmente natural y artesanal, sin colorantes ni conservantes artificiales. Mantenerlo resguardado de la luz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solar.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  <a:p>
            <a:pPr>
              <a:buNone/>
            </a:pPr>
            <a:endParaRPr lang="es-ES" sz="16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es-ES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7410" name="Picture 2" descr="mermelada de cerezas al brandy 5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062714" cy="377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entury Gothic" panose="020B0502020202020204" pitchFamily="34" charset="0"/>
                <a:cs typeface="Arial" pitchFamily="34" charset="0"/>
              </a:rPr>
              <a:t>MERMELADA DE PIÑA Y COCO</a:t>
            </a:r>
            <a:endParaRPr lang="es-E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612" y="1772816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2,00€</a:t>
            </a:r>
          </a:p>
          <a:p>
            <a:pPr>
              <a:buFont typeface="Wingdings" pitchFamily="2" charset="2"/>
              <a:buChar char="Ø"/>
            </a:pPr>
            <a:r>
              <a:rPr lang="es-ES_tradnl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</a:t>
            </a:r>
            <a:r>
              <a:rPr lang="es-ES" sz="1600" dirty="0">
                <a:latin typeface="Century Gothic" panose="020B0502020202020204" pitchFamily="34" charset="0"/>
                <a:cs typeface="Arabic Typesetting" pitchFamily="66" charset="-78"/>
              </a:rPr>
              <a:t>DE CRISTAL 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 50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Piña, azúcar, zumo de limón, manzana y una pizca de coco.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Este producto es totalmente natural y artesanal, sin colorantes ni conservantes artificiales. Mantenga-lo alejado de la luz solar.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</p:txBody>
      </p:sp>
      <p:pic>
        <p:nvPicPr>
          <p:cNvPr id="1026" name="Picture 2" descr="mermelada de piña y coco50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89324"/>
            <a:ext cx="2958384" cy="336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6864" cy="1080120"/>
          </a:xfrm>
        </p:spPr>
        <p:txBody>
          <a:bodyPr>
            <a:noAutofit/>
          </a:bodyPr>
          <a:lstStyle/>
          <a:p>
            <a:r>
              <a:rPr lang="es-ES" sz="3000" dirty="0" smtClean="0">
                <a:latin typeface="Century Gothic" panose="020B0502020202020204" pitchFamily="34" charset="0"/>
                <a:cs typeface="Arial" pitchFamily="34" charset="0"/>
              </a:rPr>
              <a:t>MERMELADA DE FRESONES CON MÓDENA</a:t>
            </a:r>
            <a:endParaRPr lang="es-ES" sz="3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85926"/>
            <a:ext cx="418623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2,00€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DE CRISTAL DE 50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Fresones,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azucar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, zumo de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limon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, manzana, vinagre de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modena</a:t>
            </a:r>
            <a:endParaRPr lang="es-ES" sz="1600" dirty="0" smtClean="0">
              <a:latin typeface="Century Gothic" panose="020B0502020202020204" pitchFamily="34" charset="0"/>
              <a:cs typeface="Arabic Typesetting" pitchFamily="66" charset="-78"/>
            </a:endParaRP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Producto totalmente natural y artesanal, sin colorantes ni conservantes artificiales. Mantenerlo resguardado de la luz solar.</a:t>
            </a:r>
          </a:p>
          <a:p>
            <a:pPr>
              <a:buNone/>
            </a:pP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9458" name="Picture 2" descr="mermelada de fresones con módena 5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781614" cy="307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entury Gothic" panose="020B0502020202020204" pitchFamily="34" charset="0"/>
              </a:rPr>
              <a:t>MERMELADA DE MELOCOTÓN CON FRESONES </a:t>
            </a:r>
            <a:endParaRPr lang="es-ES" sz="3600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3,50€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DE CRISTAL DE 160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Melocotón,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azucar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, zumo de 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limon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, manzana, moscatel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Este producto es totalmente natural y artesanal, sin  colorantes ni conservantes artificiales. Mantenerlo resguardado de la luz solar.</a:t>
            </a:r>
          </a:p>
          <a:p>
            <a:pPr>
              <a:buNone/>
            </a:pP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20482" name="Picture 2" descr="mermelada melocotón con moscatel 160 g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734252" cy="314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entury Gothic" panose="020B0502020202020204" pitchFamily="34" charset="0"/>
                <a:cs typeface="Arial" pitchFamily="34" charset="0"/>
              </a:rPr>
              <a:t>MIEL DE MIL FLORES</a:t>
            </a:r>
            <a:endParaRPr lang="es-ES" sz="36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4546848" cy="478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PRECIO: 5,50€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DESCRIPCION: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TARRO DE CRISTAL DE 500 GRAMOS.</a:t>
            </a:r>
          </a:p>
          <a:p>
            <a:pPr>
              <a:buNone/>
            </a:pP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	Miel de mil flores del </a:t>
            </a:r>
            <a:r>
              <a:rPr lang="es-ES" sz="1600" dirty="0" err="1" smtClean="0">
                <a:latin typeface="Century Gothic" panose="020B0502020202020204" pitchFamily="34" charset="0"/>
                <a:cs typeface="Arabic Typesetting" pitchFamily="66" charset="-78"/>
              </a:rPr>
              <a:t>Pedraforca</a:t>
            </a:r>
            <a:r>
              <a:rPr lang="es-ES" sz="1600" dirty="0" smtClean="0">
                <a:latin typeface="Century Gothic" panose="020B0502020202020204" pitchFamily="34" charset="0"/>
                <a:cs typeface="Arabic Typesetting" pitchFamily="66" charset="-78"/>
              </a:rPr>
              <a:t>.</a:t>
            </a:r>
            <a:endParaRPr lang="es-ES" sz="1600" dirty="0">
              <a:latin typeface="Century Gothic" panose="020B0502020202020204" pitchFamily="34" charset="0"/>
              <a:cs typeface="Arabic Typesetting" pitchFamily="66" charset="-78"/>
            </a:endParaRPr>
          </a:p>
        </p:txBody>
      </p:sp>
      <p:pic>
        <p:nvPicPr>
          <p:cNvPr id="21506" name="Picture 2" descr="miel mil flores 500 g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060848"/>
            <a:ext cx="3067844" cy="340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404</TotalTime>
  <Words>206</Words>
  <Application>Microsoft Macintosh PowerPoint</Application>
  <PresentationFormat>Presentación en pantalla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Chincheta</vt:lpstr>
      <vt:lpstr>CATALOGO DE PRODUCTOS</vt:lpstr>
      <vt:lpstr>TRUFA BLANCA SECA</vt:lpstr>
      <vt:lpstr>TRUFA EN CONSERVA</vt:lpstr>
      <vt:lpstr>POLVO DE TRUFA BLANCA</vt:lpstr>
      <vt:lpstr>MERMELADA DE CEREZA AL BRANDY</vt:lpstr>
      <vt:lpstr>MERMELADA DE PIÑA Y COCO</vt:lpstr>
      <vt:lpstr>MERMELADA DE FRESONES CON MÓDENA</vt:lpstr>
      <vt:lpstr>MERMELADA DE MELOCOTÓN CON FRESONES </vt:lpstr>
      <vt:lpstr>MIEL DE MIL FLORES</vt:lpstr>
      <vt:lpstr>MIEL DE TOMILLO</vt:lpstr>
      <vt:lpstr>YOGUR VARIADO</vt:lpstr>
      <vt:lpstr>SECALLONA</vt:lpstr>
      <vt:lpstr>FUET</vt:lpstr>
      <vt:lpstr>LONGANIZA</vt:lpstr>
      <vt:lpstr>Camisetas de la Patum</vt:lpstr>
      <vt:lpstr>Peluche Tabal (La Patum)</vt:lpstr>
      <vt:lpstr>Cisto setas de mimbre mini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CATÀLEG DE PRODUCTES</dc:title>
  <dc:creator>Alumne14</dc:creator>
  <cp:lastModifiedBy>Ramon Camps Garcia</cp:lastModifiedBy>
  <cp:revision>26</cp:revision>
  <dcterms:created xsi:type="dcterms:W3CDTF">2015-02-06T11:16:48Z</dcterms:created>
  <dcterms:modified xsi:type="dcterms:W3CDTF">2015-03-12T13:20:48Z</dcterms:modified>
</cp:coreProperties>
</file>