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119" d="100"/>
          <a:sy n="119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FE2-AAE3-498C-B8D1-F7122A89B55A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2654-7116-4A04-92A0-F68E2AECBFD4}" type="slidenum">
              <a:rPr lang="es-ES" smtClean="0"/>
              <a:t>‹Nº›</a:t>
            </a:fld>
            <a:endParaRPr lang="es-E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FE2-AAE3-498C-B8D1-F7122A89B55A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2654-7116-4A04-92A0-F68E2AECBF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FE2-AAE3-498C-B8D1-F7122A89B55A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2654-7116-4A04-92A0-F68E2AECBF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FE2-AAE3-498C-B8D1-F7122A89B55A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2654-7116-4A04-92A0-F68E2AECBF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FE2-AAE3-498C-B8D1-F7122A89B55A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2654-7116-4A04-92A0-F68E2AECBFD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FE2-AAE3-498C-B8D1-F7122A89B55A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2654-7116-4A04-92A0-F68E2AECBF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FE2-AAE3-498C-B8D1-F7122A89B55A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2654-7116-4A04-92A0-F68E2AECBF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FE2-AAE3-498C-B8D1-F7122A89B55A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2654-7116-4A04-92A0-F68E2AECBF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FE2-AAE3-498C-B8D1-F7122A89B55A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2654-7116-4A04-92A0-F68E2AECBF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FE2-AAE3-498C-B8D1-F7122A89B55A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2654-7116-4A04-92A0-F68E2AECBFD4}" type="slidenum">
              <a:rPr lang="es-ES" smtClean="0"/>
              <a:t>‹Nº›</a:t>
            </a:fld>
            <a:endParaRPr lang="es-E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FE2-AAE3-498C-B8D1-F7122A89B55A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2654-7116-4A04-92A0-F68E2AECBFD4}" type="slidenum">
              <a:rPr lang="es-ES" smtClean="0"/>
              <a:t>‹Nº›</a:t>
            </a:fld>
            <a:endParaRPr lang="es-E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E64FE2-AAE3-498C-B8D1-F7122A89B55A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56C2654-7116-4A04-92A0-F68E2AECBFD4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4608512" cy="2666727"/>
          </a:xfrm>
        </p:spPr>
        <p:txBody>
          <a:bodyPr anchor="ctr">
            <a:normAutofit/>
          </a:bodyPr>
          <a:lstStyle/>
          <a:p>
            <a:pPr algn="ctr"/>
            <a:r>
              <a:rPr lang="es-ES" sz="4400" b="0" dirty="0" smtClean="0">
                <a:latin typeface="Arial" pitchFamily="34" charset="0"/>
                <a:cs typeface="Arial" pitchFamily="34" charset="0"/>
              </a:rPr>
              <a:t>Catálogo</a:t>
            </a:r>
            <a:br>
              <a:rPr lang="es-ES" sz="4400" b="0" dirty="0" smtClean="0">
                <a:latin typeface="Arial" pitchFamily="34" charset="0"/>
                <a:cs typeface="Arial" pitchFamily="34" charset="0"/>
              </a:rPr>
            </a:br>
            <a:r>
              <a:rPr lang="es-ES" sz="4400" b="0" dirty="0" smtClean="0">
                <a:latin typeface="Arial" pitchFamily="34" charset="0"/>
                <a:cs typeface="Arial" pitchFamily="34" charset="0"/>
              </a:rPr>
              <a:t>11 solfamidas</a:t>
            </a:r>
            <a:br>
              <a:rPr lang="es-ES" sz="4400" b="0" dirty="0" smtClean="0">
                <a:latin typeface="Arial" pitchFamily="34" charset="0"/>
                <a:cs typeface="Arial" pitchFamily="34" charset="0"/>
              </a:rPr>
            </a:br>
            <a:endParaRPr lang="es-ES" sz="44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sz="3200" dirty="0" smtClean="0"/>
              <a:t>Miel de elaboración artesana procedente de las mejores colmenas de Extremadura.</a:t>
            </a:r>
          </a:p>
          <a:p>
            <a:pPr marL="0" indent="0">
              <a:buNone/>
            </a:pPr>
            <a:r>
              <a:rPr lang="es-ES" sz="3200" dirty="0"/>
              <a:t> </a:t>
            </a:r>
            <a:r>
              <a:rPr lang="es-ES" sz="3200" dirty="0" smtClean="0"/>
              <a:t>  3’70€ (Bote 500gr)</a:t>
            </a:r>
            <a:endParaRPr lang="es-ES" sz="3200" dirty="0"/>
          </a:p>
        </p:txBody>
      </p:sp>
      <p:pic>
        <p:nvPicPr>
          <p:cNvPr id="2050" name="Picture 2" descr="C:\Users\Guillermo\Desktop\20150316_191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5328592" cy="38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sz="3200" dirty="0" smtClean="0"/>
              <a:t>Imanes hechos a mano originales y divertidos.</a:t>
            </a:r>
          </a:p>
          <a:p>
            <a:pPr marL="0" indent="0">
              <a:buNone/>
            </a:pPr>
            <a:r>
              <a:rPr lang="es-ES" sz="3200" dirty="0"/>
              <a:t> </a:t>
            </a:r>
            <a:r>
              <a:rPr lang="es-ES" sz="3200" dirty="0" smtClean="0"/>
              <a:t>1’50€ Unidad</a:t>
            </a:r>
            <a:endParaRPr lang="es-ES" sz="3200" dirty="0"/>
          </a:p>
        </p:txBody>
      </p:sp>
      <p:pic>
        <p:nvPicPr>
          <p:cNvPr id="1026" name="Picture 2" descr="C:\Users\Guillermo\Desktop\IMG-20150303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5589240" cy="36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endParaRPr lang="es-ES" sz="3200" dirty="0" smtClean="0"/>
          </a:p>
          <a:p>
            <a:endParaRPr lang="es-ES" sz="3200" dirty="0"/>
          </a:p>
          <a:p>
            <a:endParaRPr lang="es-ES" sz="3200" dirty="0" smtClean="0"/>
          </a:p>
          <a:p>
            <a:endParaRPr lang="es-ES" sz="3200" dirty="0"/>
          </a:p>
          <a:p>
            <a:endParaRPr lang="es-ES" sz="3200" dirty="0" smtClean="0"/>
          </a:p>
          <a:p>
            <a:endParaRPr lang="es-ES" sz="3200" dirty="0"/>
          </a:p>
          <a:p>
            <a:endParaRPr lang="es-ES" sz="3200" dirty="0" smtClean="0"/>
          </a:p>
          <a:p>
            <a:r>
              <a:rPr lang="es-ES" sz="3200" dirty="0" smtClean="0"/>
              <a:t>Pate extremeño de morcilla y piñones.</a:t>
            </a:r>
          </a:p>
          <a:p>
            <a:pPr marL="0" indent="0">
              <a:buNone/>
            </a:pPr>
            <a:r>
              <a:rPr lang="es-ES" sz="3200" dirty="0"/>
              <a:t> </a:t>
            </a:r>
            <a:r>
              <a:rPr lang="es-ES" sz="3200" dirty="0" smtClean="0"/>
              <a:t>  2’75 (Bote 100gr)</a:t>
            </a:r>
            <a:endParaRPr lang="es-ES" sz="3200" dirty="0"/>
          </a:p>
        </p:txBody>
      </p:sp>
      <p:pic>
        <p:nvPicPr>
          <p:cNvPr id="2050" name="Picture 2" descr="C:\Users\Guillermo\Desktop\DSC_0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6290959" cy="38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endParaRPr lang="es-ES" sz="3200" dirty="0" smtClean="0"/>
          </a:p>
          <a:p>
            <a:endParaRPr lang="es-ES" sz="3200" dirty="0"/>
          </a:p>
          <a:p>
            <a:endParaRPr lang="es-ES" sz="3200" dirty="0" smtClean="0"/>
          </a:p>
          <a:p>
            <a:endParaRPr lang="es-ES" sz="3200" dirty="0"/>
          </a:p>
          <a:p>
            <a:endParaRPr lang="es-ES" sz="3200" dirty="0" smtClean="0"/>
          </a:p>
          <a:p>
            <a:endParaRPr lang="es-ES" sz="3200" dirty="0"/>
          </a:p>
          <a:p>
            <a:endParaRPr lang="es-ES" sz="3200" dirty="0" smtClean="0"/>
          </a:p>
          <a:p>
            <a:r>
              <a:rPr lang="es-ES" sz="3200" dirty="0" smtClean="0"/>
              <a:t>Paté extremeño ibérico de cerezas del Jerte.</a:t>
            </a:r>
          </a:p>
          <a:p>
            <a:pPr marL="0" indent="0">
              <a:buNone/>
            </a:pPr>
            <a:r>
              <a:rPr lang="es-ES" sz="3200" dirty="0"/>
              <a:t> </a:t>
            </a:r>
            <a:r>
              <a:rPr lang="es-ES" sz="3200" dirty="0" smtClean="0"/>
              <a:t>  2’75€ (Bote 100gr)</a:t>
            </a:r>
            <a:endParaRPr lang="es-ES" sz="3200" dirty="0"/>
          </a:p>
        </p:txBody>
      </p:sp>
      <p:pic>
        <p:nvPicPr>
          <p:cNvPr id="3074" name="Picture 2" descr="C:\Users\Guillermo\Desktop\DSC_0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6792122" cy="37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endParaRPr lang="es-ES" sz="3200" dirty="0" smtClean="0"/>
          </a:p>
          <a:p>
            <a:r>
              <a:rPr lang="es-ES" sz="3200" dirty="0" smtClean="0"/>
              <a:t>En este catálogo intentamos ofrecer productos representativos de nuestra comarca y que faciliten su comercialización para nuestra cooperativa socia. Si estáis interesados en productos concretos o representativos de otros lugares de Extremadura intentaremos localizarlos.</a:t>
            </a:r>
          </a:p>
          <a:p>
            <a:r>
              <a:rPr lang="es-ES" sz="3200" dirty="0" smtClean="0"/>
              <a:t>CONDICIONES DE LA COMPRAVENTA:</a:t>
            </a:r>
          </a:p>
          <a:p>
            <a:pPr marL="0" indent="0">
              <a:buNone/>
            </a:pPr>
            <a:r>
              <a:rPr lang="es-ES" sz="3200" dirty="0"/>
              <a:t> </a:t>
            </a:r>
            <a:r>
              <a:rPr lang="es-ES" sz="3200" dirty="0" smtClean="0"/>
              <a:t>-</a:t>
            </a:r>
            <a:r>
              <a:rPr lang="es-ES" sz="3200" u="sng" dirty="0" smtClean="0"/>
              <a:t>Portes no incluídos</a:t>
            </a:r>
            <a:r>
              <a:rPr lang="es-ES" sz="3200" dirty="0" smtClean="0"/>
              <a:t> en el precio.</a:t>
            </a:r>
          </a:p>
          <a:p>
            <a:pPr marL="0" indent="0">
              <a:buNone/>
            </a:pPr>
            <a:r>
              <a:rPr lang="es-ES" sz="3200" dirty="0" smtClean="0"/>
              <a:t> -</a:t>
            </a:r>
            <a:r>
              <a:rPr lang="es-ES" sz="3200" u="sng" dirty="0" smtClean="0"/>
              <a:t>Portes a cargo del comprador.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4497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93507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sz="3600" dirty="0" smtClean="0"/>
          </a:p>
          <a:p>
            <a:r>
              <a:rPr lang="es-ES" sz="3200" dirty="0" smtClean="0"/>
              <a:t>Lomo extra de gran calidad Jovira loncheado y cuidadosamente seleccionado.</a:t>
            </a:r>
            <a:endParaRPr lang="es-ES" sz="3200" dirty="0"/>
          </a:p>
          <a:p>
            <a:pPr marL="0" indent="0">
              <a:buNone/>
            </a:pPr>
            <a:r>
              <a:rPr lang="es-ES" sz="3200" dirty="0"/>
              <a:t> </a:t>
            </a:r>
            <a:r>
              <a:rPr lang="es-ES" sz="3200" dirty="0" smtClean="0"/>
              <a:t> 2’80 (80gr)</a:t>
            </a:r>
          </a:p>
        </p:txBody>
      </p:sp>
      <p:pic>
        <p:nvPicPr>
          <p:cNvPr id="1027" name="Picture 3" descr="C:\Users\Guillermo\Downloads\lomo-extr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5976664" cy="360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4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sz="3200" dirty="0" smtClean="0"/>
              <a:t>Jamón serrano Jovira de textura suave y secado natural.</a:t>
            </a:r>
          </a:p>
          <a:p>
            <a:pPr marL="0" indent="0">
              <a:buNone/>
            </a:pPr>
            <a:r>
              <a:rPr lang="es-ES" sz="3200" dirty="0" smtClean="0"/>
              <a:t> </a:t>
            </a:r>
            <a:r>
              <a:rPr lang="es-ES" sz="3200" dirty="0"/>
              <a:t> </a:t>
            </a:r>
            <a:r>
              <a:rPr lang="es-ES" sz="3200" dirty="0" smtClean="0"/>
              <a:t>2’50 Unidad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3074" name="Picture 2" descr="C:\Users\Guillermo\Downloads\6041-1402163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4831"/>
            <a:ext cx="5529336" cy="37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3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sz="3200" dirty="0" smtClean="0"/>
              <a:t>Salchichón ibérico Jovira embutido en tripa natural de cerdo.</a:t>
            </a:r>
          </a:p>
          <a:p>
            <a:pPr marL="0" indent="0">
              <a:buNone/>
            </a:pPr>
            <a:r>
              <a:rPr lang="es-ES" sz="3200" dirty="0"/>
              <a:t> </a:t>
            </a:r>
            <a:r>
              <a:rPr lang="es-ES" sz="3200" dirty="0" smtClean="0"/>
              <a:t> 3’10 (80 gr)</a:t>
            </a:r>
            <a:endParaRPr lang="es-ES" sz="3200" dirty="0"/>
          </a:p>
        </p:txBody>
      </p:sp>
      <p:pic>
        <p:nvPicPr>
          <p:cNvPr id="4100" name="Picture 4" descr="C:\Users\Guillermo\Downloads\salchichon-cul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46" y="553227"/>
            <a:ext cx="5445505" cy="369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8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sz="3200" dirty="0" smtClean="0"/>
              <a:t>Chorizo ibérico Jovira de excelente calidad.</a:t>
            </a:r>
          </a:p>
          <a:p>
            <a:pPr marL="0" indent="0">
              <a:buNone/>
            </a:pPr>
            <a:r>
              <a:rPr lang="es-ES" sz="3200" dirty="0"/>
              <a:t> </a:t>
            </a:r>
            <a:r>
              <a:rPr lang="es-ES" sz="3200" dirty="0" smtClean="0"/>
              <a:t> 3’10 (80gr)</a:t>
            </a:r>
            <a:endParaRPr lang="es-ES" sz="3200" dirty="0"/>
          </a:p>
        </p:txBody>
      </p:sp>
      <p:pic>
        <p:nvPicPr>
          <p:cNvPr id="5122" name="Picture 2" descr="C:\Users\Guillermo\Downloads\chorizo-iberico-ro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9551"/>
            <a:ext cx="5672060" cy="3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2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sz="3200" dirty="0" smtClean="0"/>
              <a:t>Lomo de cerdo ibérico Jovira alimentado con bellotas de la dehesa de Extremadura.</a:t>
            </a:r>
          </a:p>
          <a:p>
            <a:pPr marL="0" indent="0">
              <a:buNone/>
            </a:pPr>
            <a:r>
              <a:rPr lang="es-ES" sz="3200" dirty="0"/>
              <a:t> </a:t>
            </a:r>
            <a:r>
              <a:rPr lang="es-ES" sz="3200" dirty="0" smtClean="0"/>
              <a:t>  4’50€ (100gr)</a:t>
            </a:r>
            <a:endParaRPr lang="es-ES" sz="3200" dirty="0"/>
          </a:p>
        </p:txBody>
      </p:sp>
      <p:pic>
        <p:nvPicPr>
          <p:cNvPr id="2050" name="Picture 2" descr="C:\Users\Guillermo\Downloads\lomo-iberico-ceb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79"/>
            <a:ext cx="5688632" cy="373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sz="3200" dirty="0" smtClean="0"/>
              <a:t>Queso de oveja curado Jovira elaborado con leche cruda y con las máximas exigencias de higiene.</a:t>
            </a:r>
          </a:p>
          <a:p>
            <a:pPr marL="0" indent="0">
              <a:buNone/>
            </a:pPr>
            <a:r>
              <a:rPr lang="es-ES" sz="3200" dirty="0"/>
              <a:t> </a:t>
            </a:r>
            <a:r>
              <a:rPr lang="es-ES" sz="3200" dirty="0" smtClean="0"/>
              <a:t> 3’50 Unidad</a:t>
            </a:r>
          </a:p>
          <a:p>
            <a:pPr marL="0" indent="0">
              <a:buNone/>
            </a:pPr>
            <a:endParaRPr lang="es-ES" sz="3200" dirty="0"/>
          </a:p>
        </p:txBody>
      </p:sp>
      <p:pic>
        <p:nvPicPr>
          <p:cNvPr id="6146" name="Picture 2" descr="C:\Users\Guillermo\Downloads\queso-zamorano-oveja-cur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78"/>
            <a:ext cx="5760640" cy="332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sz="3200" dirty="0" smtClean="0"/>
              <a:t>Paté de cachuela extremeña Jovira espectacular para desayunos y aperitivos.</a:t>
            </a:r>
          </a:p>
          <a:p>
            <a:pPr marL="0" indent="0">
              <a:buNone/>
            </a:pPr>
            <a:r>
              <a:rPr lang="es-ES" sz="3200" dirty="0"/>
              <a:t> </a:t>
            </a:r>
            <a:r>
              <a:rPr lang="es-ES" sz="3200" dirty="0" smtClean="0"/>
              <a:t>2’95€ (Bote 350gr)</a:t>
            </a:r>
            <a:endParaRPr lang="es-ES" sz="3200" dirty="0"/>
          </a:p>
        </p:txBody>
      </p:sp>
      <p:pic>
        <p:nvPicPr>
          <p:cNvPr id="7170" name="Picture 2" descr="C:\Users\Guillermo\Downloads\refri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78"/>
            <a:ext cx="5687658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176</TotalTime>
  <Words>233</Words>
  <Application>Microsoft Office PowerPoint</Application>
  <PresentationFormat>Presentación en pantalla (4:3)</PresentationFormat>
  <Paragraphs>128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Paja</vt:lpstr>
      <vt:lpstr>Catálogo 11 solfamidas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11 solfamidas</dc:title>
  <dc:creator>Guillermo</dc:creator>
  <cp:lastModifiedBy> </cp:lastModifiedBy>
  <cp:revision>37</cp:revision>
  <dcterms:created xsi:type="dcterms:W3CDTF">2015-03-08T14:25:02Z</dcterms:created>
  <dcterms:modified xsi:type="dcterms:W3CDTF">2015-03-18T08:30:29Z</dcterms:modified>
</cp:coreProperties>
</file>