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144018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B2D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96" y="7092"/>
      </p:cViewPr>
      <p:guideLst>
        <p:guide orient="horz" pos="45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C9D81-5F96-41E9-99A7-6BF27C2D351E}" type="datetimeFigureOut">
              <a:rPr lang="es-ES" smtClean="0"/>
              <a:t>11/12/2014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685800"/>
            <a:ext cx="2178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892A9-957B-4230-9B16-D5FAE3E58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07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473895"/>
            <a:ext cx="7772400" cy="308705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8161020"/>
            <a:ext cx="640080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76743"/>
            <a:ext cx="2057400" cy="12288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76743"/>
            <a:ext cx="6019800" cy="12288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254491"/>
            <a:ext cx="777240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6104100"/>
            <a:ext cx="7772400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360423"/>
            <a:ext cx="4038600" cy="95045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3360423"/>
            <a:ext cx="4038600" cy="95045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3223737"/>
            <a:ext cx="4040188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4567237"/>
            <a:ext cx="4040188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3223737"/>
            <a:ext cx="4041775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4567237"/>
            <a:ext cx="4041775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573405"/>
            <a:ext cx="3008313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573408"/>
            <a:ext cx="5111751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3013713"/>
            <a:ext cx="300831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10081262"/>
            <a:ext cx="548640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286828"/>
            <a:ext cx="548640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11271412"/>
            <a:ext cx="548640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360423"/>
            <a:ext cx="8229600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13348338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C968-EC74-4AC6-A790-A4C4DC82F168}" type="datetimeFigureOut">
              <a:rPr lang="es-ES" smtClean="0"/>
              <a:pPr/>
              <a:t>11/12/2014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13348338"/>
            <a:ext cx="2895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13348338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1169-5110-44D6-AB56-2A44DE8B24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CuadroTexto"/>
          <p:cNvSpPr txBox="1"/>
          <p:nvPr/>
        </p:nvSpPr>
        <p:spPr>
          <a:xfrm>
            <a:off x="6131635" y="2369813"/>
            <a:ext cx="1938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u="sng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Jair Romero</a:t>
            </a:r>
            <a:endParaRPr lang="es-ES" sz="1600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50" name="49 Rectángulo"/>
          <p:cNvSpPr/>
          <p:nvPr/>
        </p:nvSpPr>
        <p:spPr>
          <a:xfrm flipH="1">
            <a:off x="4339554" y="7408877"/>
            <a:ext cx="420306" cy="19588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1 Entrada manual"/>
          <p:cNvSpPr/>
          <p:nvPr/>
        </p:nvSpPr>
        <p:spPr>
          <a:xfrm>
            <a:off x="1918758" y="244927"/>
            <a:ext cx="3949386" cy="1267341"/>
          </a:xfrm>
          <a:prstGeom prst="flowChartManualInp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Forte" panose="03060902040502070203" pitchFamily="66" charset="0"/>
              </a:rPr>
              <a:t>C.A.E.T Cooperativa</a:t>
            </a:r>
            <a:endParaRPr lang="es-ES" dirty="0">
              <a:latin typeface="Forte" panose="03060902040502070203" pitchFamily="66" charset="0"/>
            </a:endParaRPr>
          </a:p>
        </p:txBody>
      </p:sp>
      <p:sp>
        <p:nvSpPr>
          <p:cNvPr id="4" name="3 Estrella de 6 puntas"/>
          <p:cNvSpPr/>
          <p:nvPr/>
        </p:nvSpPr>
        <p:spPr>
          <a:xfrm>
            <a:off x="4305733" y="1541780"/>
            <a:ext cx="1785950" cy="1994621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Forte" panose="03060902040502070203" pitchFamily="66" charset="0"/>
              </a:rPr>
              <a:t>Presidente</a:t>
            </a:r>
            <a:endParaRPr lang="es-ES" dirty="0">
              <a:latin typeface="Forte" panose="03060902040502070203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38167" y="2174589"/>
            <a:ext cx="1062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Alvaro</a:t>
            </a:r>
            <a:r>
              <a:rPr lang="es-ES_tradnl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 </a:t>
            </a:r>
            <a:r>
              <a:rPr lang="es-ES_tradnl" b="1" u="sng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Heredia</a:t>
            </a:r>
            <a:endParaRPr lang="es-ES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4670070" y="3596892"/>
            <a:ext cx="1461565" cy="13907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latin typeface="Forte" panose="03060902040502070203" pitchFamily="66" charset="0"/>
              </a:rPr>
              <a:t>Secretario</a:t>
            </a:r>
            <a:endParaRPr lang="es-ES" sz="1200" dirty="0">
              <a:latin typeface="Forte" panose="03060902040502070203" pitchFamily="66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251199" y="4077344"/>
            <a:ext cx="128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Yomark</a:t>
            </a:r>
            <a:endParaRPr lang="es-ES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2207629" y="3536401"/>
            <a:ext cx="1509695" cy="145121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latin typeface="Forte" panose="03060902040502070203" pitchFamily="66" charset="0"/>
              </a:rPr>
              <a:t>Vicesecretario</a:t>
            </a:r>
            <a:endParaRPr lang="es-ES" sz="1200" dirty="0">
              <a:latin typeface="Forte" panose="03060902040502070203" pitchFamily="66" charset="0"/>
            </a:endParaRPr>
          </a:p>
        </p:txBody>
      </p:sp>
      <p:sp>
        <p:nvSpPr>
          <p:cNvPr id="30" name="29 Estrella de 6 puntas"/>
          <p:cNvSpPr/>
          <p:nvPr/>
        </p:nvSpPr>
        <p:spPr>
          <a:xfrm>
            <a:off x="2289058" y="1553868"/>
            <a:ext cx="1346838" cy="1887775"/>
          </a:xfrm>
          <a:prstGeom prst="star6">
            <a:avLst/>
          </a:prstGeom>
        </p:spPr>
        <p:style>
          <a:lnRef idx="0">
            <a:schemeClr val="accent1"/>
          </a:lnRef>
          <a:fillRef idx="1002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>
                <a:latin typeface="Forte" panose="03060902040502070203" pitchFamily="66" charset="0"/>
              </a:rPr>
              <a:t>Vicepresidente</a:t>
            </a:r>
            <a:endParaRPr lang="es-ES" sz="1200" dirty="0">
              <a:latin typeface="Forte" panose="03060902040502070203" pitchFamily="66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250676" y="3938844"/>
            <a:ext cx="857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David Mora</a:t>
            </a:r>
            <a:endParaRPr lang="es-ES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43" name="42 Cinta perforada"/>
          <p:cNvSpPr/>
          <p:nvPr/>
        </p:nvSpPr>
        <p:spPr>
          <a:xfrm>
            <a:off x="4432965" y="5022948"/>
            <a:ext cx="1531485" cy="1691218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Forte" panose="03060902040502070203" pitchFamily="66" charset="0"/>
              </a:rPr>
              <a:t>Tesorero</a:t>
            </a:r>
            <a:endParaRPr lang="es-ES" dirty="0">
              <a:latin typeface="Forte" panose="03060902040502070203" pitchFamily="66" charset="0"/>
            </a:endParaRPr>
          </a:p>
        </p:txBody>
      </p:sp>
      <p:sp>
        <p:nvSpPr>
          <p:cNvPr id="46" name="45 Cinta perforada"/>
          <p:cNvSpPr/>
          <p:nvPr/>
        </p:nvSpPr>
        <p:spPr>
          <a:xfrm>
            <a:off x="2174284" y="5111874"/>
            <a:ext cx="1576383" cy="1513365"/>
          </a:xfrm>
          <a:prstGeom prst="flowChartPunchedTap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Forte" panose="03060902040502070203" pitchFamily="66" charset="0"/>
              </a:rPr>
              <a:t>A. Del tesorero</a:t>
            </a:r>
            <a:endParaRPr lang="es-ES" sz="1400" dirty="0">
              <a:latin typeface="Forte" panose="03060902040502070203" pitchFamily="66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2878" y="5499224"/>
            <a:ext cx="155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Jose</a:t>
            </a:r>
            <a:r>
              <a:rPr lang="es-ES_tradnl" b="1" u="sng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 Antonio</a:t>
            </a:r>
            <a:endParaRPr lang="es-ES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6119233" y="54992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u="sng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Jose</a:t>
            </a:r>
            <a:r>
              <a:rPr lang="es-ES_tradnl" b="1" u="sng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 </a:t>
            </a:r>
            <a:r>
              <a:rPr lang="es-ES_tradnl" b="1" u="sng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Martinez</a:t>
            </a:r>
            <a:endParaRPr lang="es-ES" b="1" u="sng" dirty="0">
              <a:solidFill>
                <a:srgbClr val="FF0000"/>
              </a:solidFill>
              <a:latin typeface="Harrington" panose="04040505050A02020702" pitchFamily="82" charset="0"/>
            </a:endParaRPr>
          </a:p>
        </p:txBody>
      </p:sp>
      <p:cxnSp>
        <p:nvCxnSpPr>
          <p:cNvPr id="55" name="54 Conector recto de flecha"/>
          <p:cNvCxnSpPr>
            <a:stCxn id="29" idx="6"/>
            <a:endCxn id="14" idx="2"/>
          </p:cNvCxnSpPr>
          <p:nvPr/>
        </p:nvCxnSpPr>
        <p:spPr>
          <a:xfrm>
            <a:off x="3717324" y="4262010"/>
            <a:ext cx="952746" cy="30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46" idx="3"/>
            <a:endCxn id="43" idx="1"/>
          </p:cNvCxnSpPr>
          <p:nvPr/>
        </p:nvCxnSpPr>
        <p:spPr>
          <a:xfrm>
            <a:off x="3750667" y="5868557"/>
            <a:ext cx="6822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3464356" y="2496011"/>
            <a:ext cx="1085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8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70325"/>
              </p:ext>
            </p:extLst>
          </p:nvPr>
        </p:nvGraphicFramePr>
        <p:xfrm>
          <a:off x="2699792" y="7138530"/>
          <a:ext cx="6096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latin typeface="Forte" panose="03060902040502070203" pitchFamily="66" charset="0"/>
                        </a:rPr>
                        <a:t>Responsable</a:t>
                      </a:r>
                      <a:r>
                        <a:rPr lang="es-ES_tradnl" sz="1100" baseline="0" dirty="0" smtClean="0">
                          <a:latin typeface="Forte" panose="03060902040502070203" pitchFamily="66" charset="0"/>
                        </a:rPr>
                        <a:t> de compras</a:t>
                      </a:r>
                      <a:endParaRPr lang="es-ES" sz="11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Forte" panose="03060902040502070203" pitchFamily="66" charset="0"/>
                        </a:rPr>
                        <a:t>Adjunto compras</a:t>
                      </a:r>
                      <a:endParaRPr lang="es-ES" sz="14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Forte" panose="03060902040502070203" pitchFamily="66" charset="0"/>
                        </a:rPr>
                        <a:t>Responsable ventas</a:t>
                      </a:r>
                      <a:endParaRPr lang="es-ES" sz="12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Forte" panose="03060902040502070203" pitchFamily="66" charset="0"/>
                        </a:rPr>
                        <a:t>Adjunto ventas</a:t>
                      </a:r>
                      <a:endParaRPr lang="es-ES" sz="14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Forte" panose="03060902040502070203" pitchFamily="66" charset="0"/>
                        </a:rPr>
                        <a:t>Responsable </a:t>
                      </a:r>
                      <a:r>
                        <a:rPr lang="es-ES_tradnl" sz="1200" dirty="0" err="1" smtClean="0">
                          <a:latin typeface="Forte" panose="03060902040502070203" pitchFamily="66" charset="0"/>
                        </a:rPr>
                        <a:t>almacen</a:t>
                      </a:r>
                      <a:endParaRPr lang="es-ES" sz="12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latin typeface="Forte" panose="03060902040502070203" pitchFamily="66" charset="0"/>
                        </a:rPr>
                        <a:t>Adjunto almacén</a:t>
                      </a:r>
                      <a:endParaRPr lang="es-ES" sz="16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Jair Romero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Pedro Egea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Noelia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Marta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Ignacio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David Mora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83 Flecha derecha"/>
          <p:cNvSpPr/>
          <p:nvPr/>
        </p:nvSpPr>
        <p:spPr>
          <a:xfrm>
            <a:off x="552878" y="7094002"/>
            <a:ext cx="207490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Forte" panose="03060902040502070203" pitchFamily="66" charset="0"/>
              </a:rPr>
              <a:t>Área comercial</a:t>
            </a:r>
            <a:endParaRPr lang="es-ES" dirty="0">
              <a:latin typeface="Forte" panose="03060902040502070203" pitchFamily="66" charset="0"/>
            </a:endParaRPr>
          </a:p>
        </p:txBody>
      </p:sp>
      <p:graphicFrame>
        <p:nvGraphicFramePr>
          <p:cNvPr id="85" name="8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36833"/>
              </p:ext>
            </p:extLst>
          </p:nvPr>
        </p:nvGraphicFramePr>
        <p:xfrm>
          <a:off x="1590331" y="8723612"/>
          <a:ext cx="7184961" cy="128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23"/>
                <a:gridCol w="1026423"/>
                <a:gridCol w="1026423"/>
                <a:gridCol w="1026423"/>
                <a:gridCol w="1026423"/>
                <a:gridCol w="1026423"/>
                <a:gridCol w="1026423"/>
              </a:tblGrid>
              <a:tr h="648072"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Forte" panose="03060902040502070203" pitchFamily="66" charset="0"/>
                        </a:rPr>
                        <a:t>Marketing</a:t>
                      </a:r>
                      <a:endParaRPr lang="es-ES" sz="12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 smtClean="0">
                          <a:latin typeface="Forte" panose="03060902040502070203" pitchFamily="66" charset="0"/>
                        </a:rPr>
                        <a:t>A.Marketing1</a:t>
                      </a:r>
                      <a:endParaRPr lang="es-ES" sz="12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50" dirty="0" err="1" smtClean="0">
                          <a:latin typeface="Forte" panose="03060902040502070203" pitchFamily="66" charset="0"/>
                        </a:rPr>
                        <a:t>A.Marketing</a:t>
                      </a:r>
                      <a:r>
                        <a:rPr lang="es-ES_tradnl" sz="1050" baseline="0" dirty="0" smtClean="0">
                          <a:latin typeface="Forte" panose="03060902040502070203" pitchFamily="66" charset="0"/>
                        </a:rPr>
                        <a:t> 2</a:t>
                      </a:r>
                      <a:endParaRPr lang="es-ES" sz="105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100" dirty="0" err="1" smtClean="0">
                          <a:latin typeface="Forte" panose="03060902040502070203" pitchFamily="66" charset="0"/>
                        </a:rPr>
                        <a:t>Comunicacion</a:t>
                      </a:r>
                      <a:r>
                        <a:rPr lang="es-ES_tradnl" sz="1100" baseline="0" dirty="0" smtClean="0">
                          <a:latin typeface="Forte" panose="03060902040502070203" pitchFamily="66" charset="0"/>
                        </a:rPr>
                        <a:t> exterior</a:t>
                      </a:r>
                      <a:endParaRPr lang="es-ES" sz="11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900" dirty="0" err="1" smtClean="0">
                          <a:latin typeface="Forte" panose="03060902040502070203" pitchFamily="66" charset="0"/>
                        </a:rPr>
                        <a:t>A.Comunicación</a:t>
                      </a:r>
                      <a:r>
                        <a:rPr lang="es-ES_tradnl" sz="900" baseline="0" dirty="0" smtClean="0">
                          <a:latin typeface="Forte" panose="03060902040502070203" pitchFamily="66" charset="0"/>
                        </a:rPr>
                        <a:t> exterior</a:t>
                      </a:r>
                      <a:endParaRPr lang="es-ES" sz="9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latin typeface="Forte" panose="03060902040502070203" pitchFamily="66" charset="0"/>
                        </a:rPr>
                        <a:t>Comunicación Interior</a:t>
                      </a:r>
                      <a:endParaRPr lang="es-ES" sz="11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100" dirty="0" smtClean="0">
                          <a:latin typeface="Forte" panose="03060902040502070203" pitchFamily="66" charset="0"/>
                        </a:rPr>
                        <a:t>A. Comunicación Interior</a:t>
                      </a:r>
                      <a:endParaRPr lang="es-ES" sz="11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</a:tr>
              <a:tr h="401302"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Mishel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Yomark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Alex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Alvaro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Pedro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Mari</a:t>
                      </a:r>
                      <a:r>
                        <a:rPr lang="es-ES_tradnl" baseline="0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 </a:t>
                      </a:r>
                      <a:r>
                        <a:rPr lang="es-ES_tradnl" baseline="0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carmen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Ana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85 Flecha derecha"/>
          <p:cNvSpPr/>
          <p:nvPr/>
        </p:nvSpPr>
        <p:spPr>
          <a:xfrm>
            <a:off x="0" y="8713068"/>
            <a:ext cx="1590331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 smtClean="0">
                <a:latin typeface="Forte" panose="03060902040502070203" pitchFamily="66" charset="0"/>
              </a:rPr>
              <a:t>Marketing y comunicación</a:t>
            </a:r>
            <a:endParaRPr lang="es-ES" sz="1400" dirty="0">
              <a:latin typeface="Forte" panose="03060902040502070203" pitchFamily="66" charset="0"/>
            </a:endParaRPr>
          </a:p>
        </p:txBody>
      </p:sp>
      <p:graphicFrame>
        <p:nvGraphicFramePr>
          <p:cNvPr id="87" name="8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0560"/>
              </p:ext>
            </p:extLst>
          </p:nvPr>
        </p:nvGraphicFramePr>
        <p:xfrm>
          <a:off x="2627784" y="1008122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1"/>
                          </a:solidFill>
                          <a:latin typeface="Forte" panose="03060902040502070203" pitchFamily="66" charset="0"/>
                        </a:rPr>
                        <a:t>Jefe Tesorería</a:t>
                      </a:r>
                      <a:endParaRPr lang="es-ES" dirty="0">
                        <a:solidFill>
                          <a:schemeClr val="bg1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Forte" panose="03060902040502070203" pitchFamily="66" charset="0"/>
                        </a:rPr>
                        <a:t>Ayudante tesorería</a:t>
                      </a:r>
                      <a:endParaRPr lang="es-ES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latin typeface="Forte" panose="03060902040502070203" pitchFamily="66" charset="0"/>
                        </a:rPr>
                        <a:t>Contabilidad</a:t>
                      </a:r>
                      <a:endParaRPr lang="es-ES" sz="1400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Forte" panose="03060902040502070203" pitchFamily="66" charset="0"/>
                        </a:rPr>
                        <a:t>Ingresos</a:t>
                      </a:r>
                      <a:endParaRPr lang="es-ES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Forte" panose="03060902040502070203" pitchFamily="66" charset="0"/>
                        </a:rPr>
                        <a:t>Gastos</a:t>
                      </a:r>
                      <a:endParaRPr lang="es-ES" dirty="0">
                        <a:latin typeface="Forte" panose="03060902040502070203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Jose</a:t>
                      </a:r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 Antonio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Jose</a:t>
                      </a:r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 </a:t>
                      </a:r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Martinez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Aaron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Andres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Harrington" panose="04040505050A02020702" pitchFamily="82" charset="0"/>
                        </a:rPr>
                        <a:t>Antonio</a:t>
                      </a:r>
                      <a:endParaRPr lang="es-ES" dirty="0">
                        <a:solidFill>
                          <a:srgbClr val="FF0000"/>
                        </a:solidFill>
                        <a:latin typeface="Harrington" panose="04040505050A02020702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87 Flecha derecha"/>
          <p:cNvSpPr/>
          <p:nvPr/>
        </p:nvSpPr>
        <p:spPr>
          <a:xfrm>
            <a:off x="323528" y="10297244"/>
            <a:ext cx="223224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Forte" panose="03060902040502070203" pitchFamily="66" charset="0"/>
              </a:rPr>
              <a:t>Área financiera</a:t>
            </a:r>
            <a:endParaRPr lang="es-ES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87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LOGOTIPO</dc:title>
  <dc:creator>15_21</dc:creator>
  <cp:lastModifiedBy>Audioleask</cp:lastModifiedBy>
  <cp:revision>54</cp:revision>
  <dcterms:created xsi:type="dcterms:W3CDTF">2013-10-25T14:15:20Z</dcterms:created>
  <dcterms:modified xsi:type="dcterms:W3CDTF">2014-12-11T22:36:25Z</dcterms:modified>
</cp:coreProperties>
</file>