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application/xml" Extension="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7.xml"/>
  <Override ContentType="application/vnd.openxmlformats-officedocument.presentationml.slide+xml" PartName="/ppt/slides/slide1.xml"/>
  <Override ContentType="application/vnd.openxmlformats-officedocument.presentationml.slide+xml" PartName="/ppt/slides/slide8.xml"/>
  <Override ContentType="application/vnd.openxmlformats-officedocument.presentationml.slide+xml" PartName="/ppt/slides/slide10.xml"/>
  <Override ContentType="application/vnd.openxmlformats-officedocument.presentationml.slide+xml" PartName="/ppt/slides/slide4.xml"/>
  <Override ContentType="application/vnd.openxmlformats-officedocument.presentationml.slide+xml" PartName="/ppt/slides/slide2.xml"/>
  <Override ContentType="application/vnd.openxmlformats-officedocument.presentationml.slide+xml" PartName="/ppt/slides/slide9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3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2" Type="http://schemas.openxmlformats.org/officeDocument/2006/relationships/presProps" Target="presProps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" Type="http://schemas.openxmlformats.org/officeDocument/2006/relationships/theme" Target="theme/theme3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3" Type="http://schemas.openxmlformats.org/officeDocument/2006/relationships/tableStyles" Target="tableStyles.xml"/><Relationship Id="rId11" Type="http://schemas.openxmlformats.org/officeDocument/2006/relationships/slide" Target="slides/slide6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2" type="body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idx="1" type="body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07.jpg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3" Type="http://schemas.openxmlformats.org/officeDocument/2006/relationships/image" Target="../media/image09.jpg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3" Type="http://schemas.openxmlformats.org/officeDocument/2006/relationships/image" Target="../media/image03.jpg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3" Type="http://schemas.openxmlformats.org/officeDocument/2006/relationships/image" Target="../media/image02.jpg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01.jpg"/><Relationship Id="rId3" Type="http://schemas.openxmlformats.org/officeDocument/2006/relationships/image" Target="../media/image00.jpg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3" Type="http://schemas.openxmlformats.org/officeDocument/2006/relationships/image" Target="../media/image05.jpg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3" Type="http://schemas.openxmlformats.org/officeDocument/2006/relationships/image" Target="../media/image04.jpg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Relationship Id="rId3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3" Type="http://schemas.openxmlformats.org/officeDocument/2006/relationships/image" Target="../media/image06.jpg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3" Type="http://schemas.openxmlformats.org/officeDocument/2006/relationships/image" Target="../media/image0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Catálogo Vector</a:t>
            </a:r>
          </a:p>
        </p:txBody>
      </p:sp>
      <p:sp>
        <p:nvSpPr>
          <p:cNvPr id="31" name="Shape 31"/>
          <p:cNvSpPr txBox="1"/>
          <p:nvPr>
            <p:ph idx="1" type="subTitle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2" name="Shape 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8025" y="2840050"/>
            <a:ext cx="2246374" cy="2246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Suspiros de Quirós 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 txBox="1"/>
          <p:nvPr>
            <p:ph idx="2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s" sz="1800"/>
              <a:t>Descripción:</a:t>
            </a:r>
            <a:r>
              <a:rPr lang="es" sz="1800"/>
              <a:t> pastas típicas de la zona de los Valles del Oso. Delicia asturiana donde las haya. Variedad de formas en las pastas y algunas de estas formas llevan media almendra encima (mirese en la foto).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lang="es" sz="1800"/>
              <a:t>Precio</a:t>
            </a:r>
            <a:r>
              <a:rPr lang="es" sz="1800"/>
              <a:t>: 6,5 euros (</a:t>
            </a:r>
            <a:r>
              <a:rPr b="1" lang="es" sz="1800"/>
              <a:t>gastos de envío no incluidos)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9975" y="1801475"/>
            <a:ext cx="3028950" cy="241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Mochilas de cuerdas</a:t>
            </a:r>
          </a:p>
        </p:txBody>
      </p:sp>
      <p:pic>
        <p:nvPicPr>
          <p:cNvPr id="38" name="Shape 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457200" y="2022783"/>
            <a:ext cx="3994499" cy="2246916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Shape 39"/>
          <p:cNvSpPr txBox="1"/>
          <p:nvPr>
            <p:ph idx="1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s" sz="1800"/>
              <a:t>Descripción: </a:t>
            </a:r>
            <a:r>
              <a:rPr lang="es" sz="1800"/>
              <a:t>mochilas de plástico sustentas mediante cuerdas. Ideales para transportar objetos con la más alta comodidad.</a:t>
            </a:r>
          </a:p>
          <a:p>
            <a:pPr>
              <a:spcBef>
                <a:spcPts val="0"/>
              </a:spcBef>
              <a:buNone/>
            </a:pPr>
            <a:r>
              <a:rPr b="1" lang="es" sz="1800"/>
              <a:t>Precio:</a:t>
            </a:r>
            <a:r>
              <a:rPr lang="es" sz="1800"/>
              <a:t> 4 euros la unidad </a:t>
            </a:r>
            <a:r>
              <a:rPr b="1" lang="es" sz="1800"/>
              <a:t>(gastos de envío no incluidos)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Baterías externas</a:t>
            </a:r>
          </a:p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6" name="Shape 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250" y="1378025"/>
            <a:ext cx="3386451" cy="253719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Shape 47"/>
          <p:cNvSpPr txBox="1"/>
          <p:nvPr>
            <p:ph idx="2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s" sz="1800"/>
              <a:t>Descripción:</a:t>
            </a:r>
            <a:r>
              <a:rPr lang="es" sz="1800"/>
              <a:t> baterías portátiles ideales para llevar en el bolsillo mientras se carga el móvil, su toma es de USB y se carga enchufandolo al ordenador.</a:t>
            </a:r>
          </a:p>
          <a:p>
            <a:pPr>
              <a:spcBef>
                <a:spcPts val="0"/>
              </a:spcBef>
              <a:buNone/>
            </a:pPr>
            <a:r>
              <a:rPr b="1" lang="es" sz="1800"/>
              <a:t>Precio: </a:t>
            </a:r>
            <a:r>
              <a:rPr lang="es" sz="1800"/>
              <a:t>18 euros</a:t>
            </a:r>
            <a:r>
              <a:rPr b="1" lang="es" sz="1800"/>
              <a:t> ( gastos de envío no incluidos)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Jabones artesanales</a:t>
            </a:r>
          </a:p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                                         </a:t>
            </a:r>
          </a:p>
        </p:txBody>
      </p:sp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200" y="1200150"/>
            <a:ext cx="3089875" cy="173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3925" y="3138494"/>
            <a:ext cx="2968425" cy="166973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/>
          <p:nvPr>
            <p:ph idx="2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s" sz="1800"/>
              <a:t>Descripción:</a:t>
            </a:r>
            <a:r>
              <a:rPr lang="es" sz="1800"/>
              <a:t> jabones naturales y aromáticos de romero realizados artesanalmente por nuestra cooperativa.</a:t>
            </a:r>
          </a:p>
          <a:p>
            <a:pPr>
              <a:spcBef>
                <a:spcPts val="0"/>
              </a:spcBef>
              <a:buNone/>
            </a:pPr>
            <a:r>
              <a:rPr b="1" lang="es" sz="1800"/>
              <a:t>Precio: </a:t>
            </a:r>
            <a:r>
              <a:rPr lang="es" sz="1800"/>
              <a:t>2 euros por unidad </a:t>
            </a:r>
            <a:r>
              <a:rPr b="1" lang="es" sz="1800"/>
              <a:t>(gastos de envío no incluidos)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Bonito del norte enlatado</a:t>
            </a:r>
          </a:p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" name="Shape 63"/>
          <p:cNvSpPr txBox="1"/>
          <p:nvPr>
            <p:ph idx="2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s" sz="1800"/>
              <a:t>Descripción:</a:t>
            </a:r>
            <a:r>
              <a:rPr lang="es" sz="1800"/>
              <a:t> Bonito fileteado y enlatado en aceite de oliva, artesanalmente.</a:t>
            </a:r>
          </a:p>
          <a:p>
            <a:pPr>
              <a:spcBef>
                <a:spcPts val="0"/>
              </a:spcBef>
              <a:buNone/>
            </a:pPr>
            <a:r>
              <a:rPr b="1" lang="es" sz="1800"/>
              <a:t>Precio: </a:t>
            </a:r>
            <a:r>
              <a:rPr lang="es" sz="1800"/>
              <a:t>3,5 euros la lata </a:t>
            </a:r>
            <a:r>
              <a:rPr b="1" lang="es" sz="1800"/>
              <a:t>(precio de envío no incluido)</a:t>
            </a:r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9000" y="1797675"/>
            <a:ext cx="3374198" cy="2530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Marañuelas</a:t>
            </a:r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450" y="1200150"/>
            <a:ext cx="2683850" cy="3578473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/>
          <p:nvPr>
            <p:ph idx="2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s" sz="1800"/>
              <a:t>Descripción:</a:t>
            </a:r>
            <a:r>
              <a:rPr lang="es" sz="1800"/>
              <a:t> Galletas asturianas hechas de azúcar, mantequillas, harina y huevo. Se caracterizan por su dureza y rico sabor.</a:t>
            </a:r>
          </a:p>
          <a:p>
            <a:pPr rtl="0">
              <a:spcBef>
                <a:spcPts val="0"/>
              </a:spcBef>
              <a:buNone/>
            </a:pPr>
            <a:r>
              <a:rPr lang="es" sz="1800"/>
              <a:t>Ideales para el desayuno mojadas en leche.</a:t>
            </a:r>
          </a:p>
          <a:p>
            <a:pPr>
              <a:spcBef>
                <a:spcPts val="0"/>
              </a:spcBef>
              <a:buNone/>
            </a:pPr>
            <a:r>
              <a:rPr b="1" lang="es" sz="1800"/>
              <a:t>Precio: </a:t>
            </a:r>
            <a:r>
              <a:rPr lang="es" sz="1800"/>
              <a:t>6 euros el paquete</a:t>
            </a:r>
            <a:r>
              <a:rPr b="1" lang="es" sz="1800"/>
              <a:t> (gastos de envío no incluidos)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Arroz con leche</a:t>
            </a:r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600" y="1147800"/>
            <a:ext cx="2732473" cy="2049349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/>
          <p:nvPr>
            <p:ph idx="2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s" sz="1800"/>
              <a:t>Descripción: </a:t>
            </a:r>
            <a:r>
              <a:rPr lang="es" sz="1800"/>
              <a:t>Postre típico asturiano, realizado a base de leche, arroz, ralladuras de limón y azúcar quemado.</a:t>
            </a:r>
          </a:p>
          <a:p>
            <a:pPr>
              <a:spcBef>
                <a:spcPts val="0"/>
              </a:spcBef>
              <a:buNone/>
            </a:pPr>
            <a:r>
              <a:rPr b="1" lang="es" sz="1800"/>
              <a:t>Precio: </a:t>
            </a:r>
            <a:r>
              <a:rPr lang="es" sz="1800"/>
              <a:t>2,25 euros la unidad</a:t>
            </a:r>
            <a:r>
              <a:rPr b="1" lang="es" sz="1800"/>
              <a:t> (gastos de envío no incluidos)</a:t>
            </a:r>
          </a:p>
        </p:txBody>
      </p:sp>
      <p:pic>
        <p:nvPicPr>
          <p:cNvPr id="81" name="Shape 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5975" y="3281575"/>
            <a:ext cx="2335742" cy="175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Fabada asturiana</a:t>
            </a: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0221" y="1174175"/>
            <a:ext cx="2833200" cy="377762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>
            <p:ph idx="2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s" sz="1800"/>
              <a:t>Descripción:</a:t>
            </a:r>
            <a:r>
              <a:rPr lang="es" sz="1800"/>
              <a:t> cocido de fabas con chorizo, morcilla y panceta. Es uno de los platos más característicos de Asturias, con rico sabor de cocina tradicional.</a:t>
            </a:r>
          </a:p>
          <a:p>
            <a:pPr>
              <a:spcBef>
                <a:spcPts val="0"/>
              </a:spcBef>
              <a:buNone/>
            </a:pPr>
            <a:r>
              <a:rPr b="1" lang="es" sz="1800"/>
              <a:t>Precio</a:t>
            </a:r>
            <a:r>
              <a:rPr lang="es" sz="1800"/>
              <a:t>: 4 euros (</a:t>
            </a:r>
            <a:r>
              <a:rPr b="1" lang="es" sz="1800"/>
              <a:t>gastos de envío no incluidos)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Cargadores de móvil para coche</a:t>
            </a: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4891275" y="1144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s" sz="1800"/>
              <a:t>                                                           </a:t>
            </a:r>
            <a:r>
              <a:rPr b="1" lang="es" sz="1800">
                <a:solidFill>
                  <a:srgbClr val="000000"/>
                </a:solidFill>
              </a:rPr>
              <a:t>Descripción:</a:t>
            </a:r>
            <a:r>
              <a:rPr lang="es" sz="1800">
                <a:solidFill>
                  <a:srgbClr val="000000"/>
                </a:solidFill>
              </a:rPr>
              <a:t> </a:t>
            </a:r>
            <a:r>
              <a:rPr lang="es" sz="1800">
                <a:solidFill>
                  <a:srgbClr val="000000"/>
                </a:solidFill>
              </a:rPr>
              <a:t>Accesorio de móvil para su recarga de batería en un vehículo. Su toma USB es universal, es decir, que sirve para cualquier móvil.</a:t>
            </a:r>
          </a:p>
          <a:p>
            <a:pPr>
              <a:spcBef>
                <a:spcPts val="0"/>
              </a:spcBef>
              <a:buNone/>
            </a:pPr>
            <a:r>
              <a:rPr b="1" lang="es" sz="1800">
                <a:solidFill>
                  <a:srgbClr val="000000"/>
                </a:solidFill>
              </a:rPr>
              <a:t>Precio: </a:t>
            </a:r>
            <a:r>
              <a:rPr lang="es" sz="1800">
                <a:solidFill>
                  <a:srgbClr val="000000"/>
                </a:solidFill>
              </a:rPr>
              <a:t>7 Euros la unidad </a:t>
            </a:r>
            <a:r>
              <a:rPr b="1" lang="es" sz="1800">
                <a:solidFill>
                  <a:srgbClr val="000000"/>
                </a:solidFill>
              </a:rPr>
              <a:t>(gastos de envío no incluido)</a:t>
            </a:r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549" y="1653475"/>
            <a:ext cx="3761948" cy="238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