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0" d="100"/>
          <a:sy n="60" d="100"/>
        </p:scale>
        <p:origin x="-94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0137" y="3153102"/>
            <a:ext cx="5927910" cy="1724797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Broadway" pitchFamily="82" charset="0"/>
              </a:rPr>
              <a:t>Sweet trip</a:t>
            </a:r>
            <a:endParaRPr lang="es-ES" sz="6000" dirty="0">
              <a:latin typeface="Broadway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1863289" y="6663775"/>
            <a:ext cx="45719" cy="194224"/>
          </a:xfrm>
        </p:spPr>
        <p:txBody>
          <a:bodyPr>
            <a:normAutofit fontScale="40000" lnSpcReduction="20000"/>
          </a:bodyPr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806673" y="1561424"/>
            <a:ext cx="64796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itchFamily="34" charset="0"/>
              </a:rPr>
              <a:t>CATÁLOGO</a:t>
            </a:r>
            <a:endParaRPr lang="es-E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2739" y="246993"/>
            <a:ext cx="10131425" cy="1456267"/>
          </a:xfrm>
        </p:spPr>
        <p:txBody>
          <a:bodyPr/>
          <a:lstStyle/>
          <a:p>
            <a:r>
              <a:rPr lang="es-ES" dirty="0" smtClean="0"/>
              <a:t>                        productos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0" y="1703260"/>
            <a:ext cx="127465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OBLEAS     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PINCHOS DE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GOMITAS Y                MASMELOS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" y="3647823"/>
            <a:ext cx="3612630" cy="28299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62" y="3457586"/>
            <a:ext cx="4918842" cy="31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Palomitas de maíz dulces</a:t>
            </a:r>
            <a:endParaRPr lang="es-ES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9"/>
          <a:stretch/>
        </p:blipFill>
        <p:spPr>
          <a:xfrm>
            <a:off x="3002238" y="2758965"/>
            <a:ext cx="5498549" cy="3223031"/>
          </a:xfrm>
        </p:spPr>
      </p:pic>
    </p:spTree>
    <p:extLst>
      <p:ext uri="{BB962C8B-B14F-4D97-AF65-F5344CB8AC3E}">
        <p14:creationId xmlns:p14="http://schemas.microsoft.com/office/powerpoint/2010/main" val="16723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Ingredientes para obleas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1769412"/>
            <a:ext cx="1227772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Obleas                                          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Mermeladas de diferentes sabores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Manjar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chispas de chocolate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Coco rallado                               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Grageas                                                         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4225159"/>
            <a:ext cx="3736427" cy="2632841"/>
          </a:xfrm>
        </p:spPr>
      </p:pic>
    </p:spTree>
    <p:extLst>
      <p:ext uri="{BB962C8B-B14F-4D97-AF65-F5344CB8AC3E}">
        <p14:creationId xmlns:p14="http://schemas.microsoft.com/office/powerpoint/2010/main" val="12632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649" y="189185"/>
            <a:ext cx="9522372" cy="1463858"/>
          </a:xfrm>
        </p:spPr>
        <p:txBody>
          <a:bodyPr>
            <a:normAutofit/>
          </a:bodyPr>
          <a:lstStyle/>
          <a:p>
            <a:r>
              <a:rPr lang="es-ES" dirty="0" smtClean="0"/>
              <a:t>Ingredientes para pinchos de gomitas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90" y="1227374"/>
            <a:ext cx="4817373" cy="3493515"/>
          </a:xfrm>
        </p:spPr>
      </p:pic>
      <p:sp>
        <p:nvSpPr>
          <p:cNvPr id="5" name="Rectángulo 4"/>
          <p:cNvSpPr/>
          <p:nvPr/>
        </p:nvSpPr>
        <p:spPr>
          <a:xfrm>
            <a:off x="-54984" y="1653043"/>
            <a:ext cx="867558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Gomitas , masmelos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Palos de pincho  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Chocolate             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Grageas                                   </a:t>
            </a:r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Diferentes clases de dulces</a:t>
            </a:r>
          </a:p>
          <a:p>
            <a:pPr algn="ctr"/>
            <a:endParaRPr lang="es-E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9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8867" y="149029"/>
            <a:ext cx="10131425" cy="1456267"/>
          </a:xfrm>
        </p:spPr>
        <p:txBody>
          <a:bodyPr/>
          <a:lstStyle/>
          <a:p>
            <a:r>
              <a:rPr lang="es-ES" dirty="0" smtClean="0"/>
              <a:t>Ingredientes para palomitas de maíz              dulces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24" y="3673365"/>
            <a:ext cx="3720663" cy="2963917"/>
          </a:xfrm>
        </p:spPr>
      </p:pic>
      <p:sp>
        <p:nvSpPr>
          <p:cNvPr id="4" name="Rectángulo 3"/>
          <p:cNvSpPr/>
          <p:nvPr/>
        </p:nvSpPr>
        <p:spPr>
          <a:xfrm>
            <a:off x="315310" y="0"/>
            <a:ext cx="11174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22249" y="1549707"/>
            <a:ext cx="1205009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Maíz (Canguil)                                         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Camelo liquido de diferentes sabores  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Vasos , bolsas                                              </a:t>
            </a:r>
            <a:endParaRPr lang="es-E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s-E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2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5310"/>
            <a:ext cx="10964916" cy="1355835"/>
          </a:xfrm>
        </p:spPr>
        <p:txBody>
          <a:bodyPr/>
          <a:lstStyle/>
          <a:p>
            <a:r>
              <a:rPr lang="es-ES" dirty="0" smtClean="0"/>
              <a:t>Precios de obleas y pinchos de gomitas</a:t>
            </a:r>
            <a:endParaRPr lang="es-ES" dirty="0"/>
          </a:p>
        </p:txBody>
      </p:sp>
      <p:pic>
        <p:nvPicPr>
          <p:cNvPr id="17" name="Marcador de contenido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9" y="3462746"/>
            <a:ext cx="3711574" cy="2622743"/>
          </a:xfrm>
        </p:spPr>
      </p:pic>
      <p:sp>
        <p:nvSpPr>
          <p:cNvPr id="22" name="Rectángulo 21"/>
          <p:cNvSpPr/>
          <p:nvPr/>
        </p:nvSpPr>
        <p:spPr>
          <a:xfrm>
            <a:off x="238906" y="2069636"/>
            <a:ext cx="4714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25,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y 75 </a:t>
            </a:r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ctvs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224874" y="2069636"/>
            <a:ext cx="233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</a:t>
            </a:r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ctvs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MTEhQUEhQWFhUWGBcYGBcYGBwcHBoYFxQXGBcaFhccHCggGholHBQXITEhJSkrLi4uFx8zODMsNygtLiwBCgoKDg0OGhAQGywkICQsLCwsLCwsLCwsLCwsLCwsLCwsLCwsLCwsLCwsLCwsLCwsLCwsLCwsLCwsLCwsLCwsLP/AABEIAK4BIgMBIgACEQEDEQH/xAAcAAACAgMBAQAAAAAAAAAAAAADBAECBQYHAAj/xAA+EAABAwIFAQUHAgUEAQQDAAABAAIRAyEEEjFBUWEFBiJxgRMykaGxwdFC8AcUI1LhYnKC8aIWM7LCFUNT/8QAGgEAAwEBAQEAAAAAAAAAAAAAAAECAwQFBv/EACcRAAICAQQBAwQDAAAAAAAAAAABAhEDBBIhMUEiUWEFE5HBFDKx/9oADAMBAAIRAxEAPwDrrGcb3QcdixTb15+6ms4geevlx5rBdoUHv3twuCTpcHV2zK/zDbTIkC8dF7GGWhrb8lFp0pOlkjXJc8lpIi1kygtKhMAhDrF2Y5DAFuiPSqPDSXQQN90KjUYd4PWyYi9Gq4AlwFtx+FSjlOjr9bIuKb4Q0b3KoygCQISYycW2wb6lAbhwTp8FLy7McpgaAG4RKdcgEuaBA1H4UsYtVqOzeGCBaD+VcYgAEuaWnSdRdRQLT7rgT8CrYse631KQwdKnbwkHyKrimw1reTJ8lAwwJtY8ixValV2YwA4C19bdVLGVbhQSIseRZRUrPzGAHAc6/FHp1xDiQWwN9L9VSlTtaD5FCQM9QxAhziC0gb6SeqHQpWtfqLouNHha31P2S9PDAkRLTyLJVQB8W3wtZz4j5bKmHw9xlJb5fhDdXJe45ZAMC94CapVhDiJBiPFaCeqfAAqteXk5ZGkg3gdEehUEEjXQTa5Qm0jCvim2a2NfEfsgReiyAJRq7fdaPM+uijCYYi8kDjlNmotF0SBo0SNXR01RHQDMa7rF9p9sNpdTxKxL+8riNGj4lZPNFOjVYZNWbSHoTitOf3lqA6geYXqneN7rZmjqFP3kyv48jbqlUAXIHqqMrg6OB8iFzrFdsgm7ifVKu7Vg+75EFCzvui/4vHZ00hS4StHwGLxBgsFbpLXEfNZ/DY3FRD6P/k0fdaxzfD/0xnha8oY7Q7GpVoztBN7xytW7S7gt1oPg/wBrrg/8tR81ueHqki7SPUfYoj1vGVmDVHGMd2ZWoO/q03NEwDHhPk7RAqCJjmV2qvSa9pa5ocDqCAR6grTu3e5sy7DwP9BsP+J28kxpnPy0ryzDuxMUCR7J9re6V5MODurmyEB1O5TDTYXQ6xso8E+QVQlrXOk8QlaVYfqaW/MKzH52t+iPQpXUlvgjEiWgN01KoygCQCEGv4nkgkRYQjMc9rS4mR5XQAGoXZjkOUC0bI1Ks5rSXAcSNfghUajDy09fyi4oWaBcamEhlKTmnR1+DYqcaIa1vNyoZhw4gEIFR7sxymwtBuFDKRLcMHEAhBL35jlNtACJCZbXIaS5oG0jrwEOgGn3XA/X4JDJZiIBLmxA1BtfohUGhw8Lgf3wjYtlmt5uUJmEDiLeu6KYEYxsBrfU/ZCGGBNrHWRayvVqOzGIgWAIn56qGYmzi5uWBE6i/wA0PgATsQ8kmA4aXsY80alWADjBBAi+knqq0mgjwkO8l7FiA1nNz9lIHqdKB91OKFmt5ufshUMPcZSW+R+yIKrnPjLmvAM3/CYFsNh4cMpLfp8E5QYX+J2mx3IB3TFGkGaanf7JftLGCm3MfRVxFWye3SDV8S1jbmAFrmP7w3hgtylu18a4jSARJP70C15+LAEi7udh5dVhPI26XB1Y8KSt8jHamIh1/e3aNvPqsRWrE6n0C9UeSZKc7K7IfXcLFtP9T4tHA5PRZqFs3ctqMU94EG5PGsrJ4Puviq7vHloMIm8SemUGfjC3bs7s+jSH9JgBGrjdx4v9k22iSbarojhXk5pah+DW8F3NwzAMwdUPUlo+DTPzWfwWAp0W+CmKc3OW5MaSTdMuqhkwAXfILHVKjs4cZNr+S1UVHpGDnKXbGKlVxMi0bflFYydN1anSBvMBBqYoZg1ohuk9VRBetVYzqZE8BVuTJQhRR2gMgEydhv6pAXyECTpKEal7INdxfr6dEWkJHitG6ALZui8vfzDP7V5O2FIztMiD0QcXUAaZ30UVsQ2mxz3GGtElc571d6TUz0mjKNPeveCCYtcG0E6iUbklyb6fSyzT46N3wTGlsAgwTBmd51+KcEsYXFxI0AP5XN/4XdoD2tanM5mNdE/qaSHR6O+S6Ri3Zg1otuQdVMZblZWsw/ZyuF2ApVm7gt+nxTGKu1rRcaleoUbiRZK1fE8kEiLWVHMMUaUmCgPcS4kEjYRp8EYVHNaS6CNOpQqT2aTB4dZIAjKrmtcXRERI1+CDRew2BvwbFFxhs1ovuYVKdEOgEJMaJxY91vqUEYUOIEeqiXFxLTA2GoR6dUgOLmiw1HXopKE6r3BxyEQLQb/NGp4qGkublgRO116iWkWIJV8WIDW+pQAFsEeGD6oeLbZrf+R+y9/KAnSDO1kF9R2YkAFuwOsDqpbY0QKAc4bHkWVKld2YxBAtcffVM0q4AJLS2BqdJKFRoWsQfIypGFo1hBOUtOgnSTbVZLBYYUxe7jqVShRytDnbXHnz++Vhe2+2XAQ0kfX1O3kqclBWwUHN0h/tftMUhAMu446lai/tD2jy55Lg28cnYeXPkkKmOkncn96petV2WDbny/wdcYKCpdhcdjHP94zeYSJV5W29h9jCllqVRL9cmzZ0J5d02VRjfQTmoLkR7F7vyBUri2rae56u4HTVbXAgRYbDYDgDZSW35RcgYBmIudF0RikcU5uTtlGUf1aAaqKmIMQ3Q7oeJqudY2HAVMNTI8O23RUQUpMIPQ6/lNZWtEuvwFFSqGWbc88JalJs7UfMIAn2xc4g2B0V2YebK4oCJdYfvRU9vmBDTAB9UwL+2AJa0yRulX0STO43RGUDII1+yM+oGiwk/RFCPCBd2vCWq1HOIOw26KrSZk3nX7JunSGpsEDBezC8i/zNP+1QgQp387Q9hhQS2QXjMBrlF4XGMRjaj6hqCZc4mD1tHpYegXdO93ZQxOEqNiXZSW+YXA6VH2dSH5hl6aHyOyiT9z3Pp1ODUe12Z7uTifY4hlUGAD4hwDIIPOq7MWB5zG86HouC06vsy4tBLcoJ1ttJ6X3XW/4e9tHE4USPFSPszG4DQWkehj0SjxwT9SxppZF44f6NnALGE5jwAgUqrdwW9dkxjL5WjbUK1Cle/mVoeKUxQzBoGmpKinRBMEWQHMzOLpIM2hMNLmsJJkaaXKBirpLiWmBoBtbojCq5rXFwEaSNfgqUajdLg9UbFiQ1ouNT5pAL0HNNgb8GxRcS2A1vNyobhw4gEIVRzsxymALAEcJDss3DBxAhUqOfmOSI0gjjqjsrENcXNAtEg89FSiAdCCkOylOvAcXtiBqDa6FTAcPCQfL8I+KZAa31P2Qxg2ui0GdQpdlAsY2A1p3ufsh4PBBzxEiLmLWXq9R2YxBAtB4HVZLBty05Iguub7bKUrfI3whbtjFZcvAkn/iLfMhc87UxL6ryXHXYfRbF3hxpI4nTymPz8FrbBdYzluZ14o7YlGtDG6XP0QSUSq6TKyPdzsr29Txf+233tpOzQefsjt0im1FWx/ur2UJFaqN/6YPI/UfXRbQyiSYRKeGBF/C0fKNghOxQOZrDpzuuqMaVHDObk7Lmq1jg0Ol10nWYXE5l72E+acFruBnhMjoHRZbxbb8oVesSMrbDn8qK9ZziCLAbIjKciRp9ExFKYza67q9bKwS7XYD7odaqGkZb8np0UOpzeZlMDxqZwHfLhWpUIuLAaypDQzxEwDt91XEvLraDYIEWq17AN0O6BSblMbH5FWw4jw7bI9Wq1ml3fIIAtla0S70HKT9sXEgiNwOi9ScXe97w+YRhTAEutGnKABezUqo7RHClFoZszbs/fK0H+JHdEVWivRb/AFB7zR+oc+a3ygDlUYi6dKUaZWHNPDk3wPmbGlzCWvDmm3hM7cz8VtPcPvIMJXbmP9KplDuGnSY0i4k9Bwth7w/w5e+s+pTqgtc4uhwuCTJAM6LR+1uxK2HOWswgDQ7HyOyydxPfhPFqk47lyuuqO75A85jvcEHboUY5mMJkmbAH8rRv4Yd4vaU/5aoZfTEsvcsmI8229COFvWIMkAbbbyr+Tw82J4puD8AaVZuhBb9Pij4p05Wi4FyVejSk303Sjm5nFwJF7R0TMhinSBMEWSxkuJBIvbi3RHzvawkwdhAuUKi9ukweDZIAlOq4BxcBpqNfghUnNOh9Cj4oWa0eZVGUA4gEJgexYs1vNyhtw4JFvVRUJLiWmALAbIlOsQCXN0GsqWNAnudmOUiBYA/lGpYiA4ublga7KlGCLEFe7QdDWt5uUIYLD0w6IIPJB+Kcxrxld5H6JXs2gAXPA6fFR2jUhp/fn8pUt0hpWzRu2KhLyNhYelkiTZGxb5JJ6pd4sAuWK8noP2AOK6L2bg24eixrtQJIGpcdSfp6LUu62DD6hqOEsp/N+3w1+C2+o2TPK3xRpWc2eVvaQ6sag3AG3CilhzILdUWlQiXWA3lRiK5iG2B35WpzfAV9UNFhf6JQF2bMTM6+SnDCLHQ/IpohrBLr8D8piPMpDUmGpWpiROUCGnfrtK82qXEhwidPwrtoTromBRtG6u14YQ2ZJmOAeFX2+rWE2i8XIS5pykBeoyT4ro1BhiDoNCppm3j1A+KWxFVz9DEaBO/YAuJxNi2nbqh0/F57qaTc2nr0UVa4b7ok7n8JWMJVhgnV2wH3Q3eK8zKjJvqiNZluTAJ+fRAFPZryKcT/AKF5AGXw7zmibJp4sseyrHiHojtxhcAI80Qfgia8g8bXDWytY7XqCsHM3LSBOlxC2DHHwmdPouf9t9oBniGYPaTADiMzTY6ac3t4QnN0d+hwqfXZo2OwlfDvbUzw4e4Wm4AsPTb0K7B3P7cp42iHW9q2BUbuHc/7TqFyDFkvMG8nU7bm6jsrtGtga4qUiARZwmWvbrDgs4T3Hq67RqUVVbkfQZBYwnMTNgD+UKnUAsQR9PisX3d7xMx1Jr2DKW2eybh34Wdo073Wh8804umDxRnK0aC5UMpBxgoDm5nF0kXtCOx7mtcSQQOl7pCAVJLiWmALAbWRadVwDi4Cw1HXoh0Xt00PVFxOjW83KAA0Mp0In5ouIFmt5uVUUA4iypUJzHKRAtB/KBnhQDiBugYmocxyxAsJ/KbpVoBJbEDWbXSracixB8kmA3gz/TkiL8rE9vYmGHyPzt9CVmi3wNHRab3pqHMR/pWWZuMTbAt0zXHmY/fP4QK1Uu093jnqi1Ra+8/D7f5KZ7BoB+IpN/1SfJon7LJqqR2X2zcOyOz/AGVGmwC8Bzv9zgJ+Fh6LI5BTgOIk6NUfzIDiGkOcBP8A0ka1MvMuN+V09HnN27YTFPc8304VsMy2U6DQolJkgZrc9UHE4kkZWeEc8piDVa4ZZt3c8IVLxDxe8PmpptzX33V6xbTE6v4CaET7EAS+31Pkgvq5220BuD9V6oc0OmfNepUCTI0GvkgAbaJJEaotR2Xa/wAgq18RFm77/hK0rHofkUmxkuJzZpk79QmGMGpMBVe9rLuvwEtTxBcSHQAfd6dErHQSrXvYQzQ8+ZVmsVqdKbKorBpLWmSBqfsgAkinAJEnQcIFSXGXfvyUGkDc/so7HACXjr5p9CBZXryL/PHZrV5FAZYUobfm31WPxVNwuw+nKcx1ZzQzMMxF7WUBwcARaf3BUsaB0nitSOztCDqD+FyjvH2LiKTnVHsPvG4FvQrqZYWuzN136hPjJVbcBzTqCJ+ITcVkVM6dJrJaSVpWmfP+IxjnwXG7QA2BERbZJPvqdF1TvZ3MY3NVoiGn3mAadWrnOMwuQm3xWVSg+T6TBnx6mFw4/Qv2d2hUwz/bUKgDm5ZE+8DqC39QtB4ldl7q98qOLYQ0llXek47cg7hcfrUGPHhbBAvl0P7sg46n7Bw9m+KjDdzDebEf7YuPQrZM8zVaRT77PoWnUAsQW/MfFGxBkNAuNSub90P4mMcG08cMrtBWA8JH+sbHrp5Lf6dRtX+ox0td7pabEbdCqPGnjlB0xltIGAUGpJcS0wBYeiKxzmhxMEAa73QqL26TfgpEBKdRwBJAsNf8IdGDoZRcTo1vJkqjaIJFr8oA9ixDWt5MnySn8sC4RYzsmMQ45zliBa682rAc4tiGm+07JMYTG1coJ4H0C0LtPGB1R0X8PzIE/dbl2wZY4TcgD4wFoL3AP0kW+v8Ahc+RvekdenS2ti+Jp5TG8X/H75Wd7nUf/dqcQ0Hzu75AfFYDEPm53W49zsMf5cEfqc4naw8P2RD1ZC83GMcNAyC0XCblrRLhfhTXxQYIYLnf8LH0nEOJcSQ7XzXQcJariHucHbD9O0JhlCdNFZtFoEuMD6oBxGZxaBladPPqgC1bENbZgnl34VDS9ZUsobAI7XCmQ2QXbDhMRDKWQS6A07H7IGMrk+EWbwEOrLycyNRYSPFaN+QgYvQpx4dtuiJUqgCG3PPHkq4qtbKyQNzuq0r6+8NfypGVpSfeu4b8hE9iIvYc/hWqBrBLpnYDX1S7qhfB244SGXOIzAhswDfkjnyQm0iSI1GiJTw8mRtrxHVeq14EM3/V+EAXe8MGku42HmlDmJzEyfsoY2DPOv5TYytEu9BuUgKBo6Ly9/PP2a34LyYGexFMueTFhoh5cjSXGG2+JVGU3ahxE9VfF5sgDvHJ00+KpkoqUu15pmW3G458uqmjWuGFpHB1HkruU9cj7MhTeHtkXB/ei5Z327FLarjTBDTePwuhdn1MryNn/UJntDBNqtjVX/dG2k1D02S/DPnqvhSDpCVqM0zbLovensllNxaAZ1+P3WmV8E4SLazO/wD0sXwz6mMo5oKRj2YeCYkxpEBPdi94sTg6n9Cocu7HSWHzZtrqISooOBykG/Nh8VFChmeAwgHXxGNL66aBWmcuXDFrk6j2L/FLD1stPEN9g6bunMwna8S31t1W94YsqgFpa9p0III+IXzW/DtIzaabK/Z/aFfDuzUKjqZ/0mAfMaH1Wlpnk5dC1bXB9HVJLiWmALAbWRsNVIkuaBA1XHOyv4p4imAK9KnVHLSWu+4J9Atmw38VsHUAY9lWlJEkgEf+JJj0To4pYprtG70CDoQVXtdn9NrP7jJ8gsPh+8/Z1SIxNKbauym/nHCyJxtN5/p1KZAsAXAz80muCOUynajfA7/b9loOJq+IdQPrdb72hXBp7Tl2M/ArneIqaHhw+Erky8TR2afmLK4qRM+nkt47HB/laTQbFoJjqtE7QfbqJB9F0bsmkPY0mzEU2XP+0FGBeuQal+hA8Oz9B9D9kw9zaevidxx5qmLxEAtpD/kR9EJjcwzb7+a6TjPU3l9nAAjSOEalhc3lyrigGjM8xxyfRCqVzUaMp8PH5TEFOJs5rCCRqdCkzSnz+6JRoGRlF0w6qGCwl3yCAIgNEvsQNOUtXrucQRYDQbKHF05iSefJMMozfRusoGDFPPGXf5IVeqGaDM75D8qa2KaCA0Q02Lt1DaSl8jBOE+LWbqzWQC5xAb9+ivVy04Djdxs388JSq1zzLvQbKWUgtSsT4dGjbnqVFFkHKND8ipw7CRHG/RS6vq1luXb+iEBZ9QM08TuNgl2ST4rm5n7K1IE2PvD59UdzWtEv9G7n/CAKZF5V/wDyLv7D8l5AjYMPXabFwkaxceaJWZmdbQBKU8MA7M2xvdUw5bUl2++xBWhA8KQuSNAViaFV2lT/AIu9bA/lZEhzWHxEzYAoRdaHMBH+n8JNWNMWq0p1VsJ2jkOWpbg8quKq5CBHgjT9QP46Ib2Ne20OB/d1PMehtKRPavYjK3jbcnZaP293QeZyS3p5/wDS2o0alM/0nW4M/JT/AOoKrT46QI5kn5J+mR14dZlxKu0c1r9j16NL2bml41FiCDBAIIMiCZjRYnAdmmrVazNAJALjaCQYn1Gq7l2f2rQrmzRmjxA2I+K1Lvp3K9qXPwhhzozM0Do67+qNvns68f1KMnta2/JzWvgsgLibZi0DYxYkFJijLgI+/wBFun/oGqQM7wHQARHFh8krie41Zt2GSOEcrwbyz4ZKnI1TE4cZiASNv8IjsO1rQHCXcmJjYzuOnRZel3QxbjduXqT9IU1e6mLbeM3kZ+qvczNrE3W5fk1zGNvfXpYbRp0hLUqLj7okjgLovd7uhUfUaatLLTaLhxkudBAMDa62+n3SpMBDGho8k032ceozY4vauRLuRV9rgKM60w6mQeWn8EH1WJr0P6jqe5kD10W2dmYRlIPY06+KPkfstY700ctQO5+oXNnXUjHBL1Ne5icW8kX3F/MWPzXRMFWd7ChBsGNMc+Fc7q1M8k67gc/3D7rovdgCphaLpsGAEnlpLT9EYV6mXqP6obZTzRlvKtWeylfV1pA0HmquxDQ7KyQDPi6oYo8rdHGTWBcZJnjyV6FEiSB4d0SlSyAZ9D7om/lCBiHl9jZuzfymwCV8QR4WCBzuUCiyLHQ/IomHZbLxp+Eeo9rBFnO+QSAj2YaMz/QcpR1YuJBENOkaTwppS73veHzCOMPIl1m8/hAwNPDzYBQa4bLGOlwGv4UPr5gWtNgb8n/CE6jxqNFLGLvpzc3ndNUmwJd8efJS5zWXIk/29eqTqZi7NNx8I4hQUTWrud7vhaNAPvyiUwTED0V6dHNcWH081R+JAswW/U7f0QBetVDPdAc/6KnvHNrPKmnShFhrLuOsW+/RMAfs15FNepwPgvIoQl3e7+4auMr4o1NMrjYkj9Dtx5wsuX5bsY6ekXH4XAatNP8AZnevGYWBTqktH6H+JvwNx6ELoqzPo7yzFiplABaRcg/blN06V1yFv8T2Pcz29J1Mt0fTOYX1lpgxbrqtt7F7+YSqcoqw42GrQSeQ4CPopaa7GbO5uZzieUrXwAAc9nhdG3PUbpilWcBdocOhhEr125RMtBM36JAYttf/APoA08/pP4UvpAjYg8XHxWTFBr9CCEhiMCcxNMlvloY5GhUbfYe4xWI7OvmZ4XDcJvAdouAIqWc2JvE63bz1CIPaCczQQNwY+Wn0S9etTdZ0j/cPvdFtA0mZPC4xlXR0xroU4wMGsfBaoOyhIfTMHYtP7kIhrYhu8+YVLJ7olw9mbUcNTPCq5lJpymJWqOxFQ6tb8x9FV9WsbBxA41+ZT+4g2M2qpWpt0jzWA7X7Z1DJcfgECs97zLzPyHwQn4ZupIHmplNvoagvJiuzalQYhtR5MGQRtBEfIwfRZvtzACtSc2IdseoWKxWJpNvJcRsAf8BZjs3Fe1ptePIzrItf97qVymmW3TtHN3F1NxBsWlb/AN0azXYfI3QGY/3X085WH73dkZgarNR7w56of8PceDUdRPhOXNO3hN//AJLKCcJ0dE5LJjs3hmHzWAR/bBkizngfDz6oRxRLQKeh1O/+EsKJb4hr9V0nITWYXmXG+oKaoMzawCNZVmBgGZxgcbpaviXOIIENH6enmgAuJxNstP1cd1RgzX3381enQk+HdTWqtp6XfvGg/KQFn0wwZna7Aa+vRL1ahqQZtxwpe2TJMzeVdlAiXGA3efsmAGnRMy3Ua+XVTVrwPBqZ8XHkpxNQnwts36oFKllMbH5FQyhemwgybzr+U2KQAzOMD5nyVqhbT18Tjo38pVjy8+PXVv4UFFX4gk6QzT/JRqdLYIlPDzrYDU7KnthdrCfM7jeEICW1Q05QZO3APmgmnJl1yeVIocJnLlEuF+OUxC4Y7leRf5up0+C8jaFnGK1D5W+aQq0p1/d1l3NN+UpUaBA+fxXUiGYOvQ5QB4brJ1W6JTEMVEm090+/1fDwyfaUx/8AreTb/Y7UeVwumdld9sLiXAF3snQAG1IEk/2u0P1Xz7UZCPh8e5pg3CzcH4LTT7PqCnQbOaNBNvkgNz6h3oVxLsPvLiaQy0ar2t/tPib6AzHotuwX8SS0D29Gf9VM/wD1d+VkpLop42dDqVSGjM0GTo3jlAIpOsZBPIQez+1WYgBzA4ANB8QG/kSsjSAmSNLq6MxKv2Y0mABAsIQB2XBmXADaSmBSBk3BJ2KI/M1tnSSd9ICKAxrsE7+4/FQME6LvdJM67J5uMEw5vwRCQ6ShILMQ7s9x3JnqV5+HboWkRaYSnaneunRDiWPOUxaNTxfotWxn8RDBDWOb5R8yig5Nn7TpUWshzgCSJJ4HA1KxfYvbTPbeza1wY+0m3iGluunqFpuK7z1ahJDGgndxJPxhJBlapBfVIvMNkfRS6XJootnYsRcQtNFD+WxdOoB4C6JOgD/C6fIOJ9Fm+7uPNWkM3vNs4/3EDX1Vu06Qe0tdoVnNJq0ODcW0zZKVMg2BIOoH1R6lVrBbxO42HmsZ2JjXnDtZN2+Au3cABBnmCExh2yCDct36LTwQ+zwc4uJeZB+RTVLDTrYDUq9GgMpc7QbDVJjEe0BGgabCUxBP5oA5GSAR73X7KraSgUgbJt7vZjQF3P73SAoxmSM0GdG7/wDSBWcX+9psNgqFma5MnlN4Wnn121TABhmfpPofypxNcN8LLnd3Hkq43EE+FnhA+JjlVY0OAdGqQwFISPFdw35COKDQMzzA+Z8kSuxrGZyJO0ILhnhx3Fhwpqx2CfVNQCJDQTb7lWbh5iNdkRmH8QiFbFVSPC206ndKgs85+XSC7TkBLCmZzTJ38uFdlHKZ51TwYAC43jZUoibFwByvKDjXcBeV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44" y="3357069"/>
            <a:ext cx="4705022" cy="28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6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243959"/>
          </a:xfrm>
        </p:spPr>
        <p:txBody>
          <a:bodyPr/>
          <a:lstStyle/>
          <a:p>
            <a:r>
              <a:rPr lang="es-EC" dirty="0" smtClean="0"/>
              <a:t>Precio de palomitas de maíz dulces</a:t>
            </a:r>
            <a:br>
              <a:rPr lang="es-EC" dirty="0" smtClean="0"/>
            </a:br>
            <a:r>
              <a:rPr lang="es-EC" dirty="0"/>
              <a:t> </a:t>
            </a:r>
            <a:r>
              <a:rPr lang="es-EC" dirty="0" smtClean="0"/>
              <a:t>                    </a:t>
            </a:r>
            <a:br>
              <a:rPr lang="es-EC" dirty="0" smtClean="0"/>
            </a:br>
            <a:r>
              <a:rPr lang="es-EC" dirty="0"/>
              <a:t> </a:t>
            </a:r>
            <a:r>
              <a:rPr lang="es-EC" dirty="0" smtClean="0"/>
              <a:t>                                50 ctvs.   </a:t>
            </a:r>
            <a:endParaRPr lang="es-EC" dirty="0"/>
          </a:p>
        </p:txBody>
      </p:sp>
      <p:pic>
        <p:nvPicPr>
          <p:cNvPr id="3074" name="Picture 2" descr="http://www.ourbestbites.com/wp-content/uploads/2014/01/Blue-and-Green-Popcorn-for-the-Seahaw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61707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102</TotalTime>
  <Words>91</Words>
  <Application>Microsoft Office PowerPoint</Application>
  <PresentationFormat>Personalizado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Celestial</vt:lpstr>
      <vt:lpstr>Sweet trip</vt:lpstr>
      <vt:lpstr>                        productos</vt:lpstr>
      <vt:lpstr>              Palomitas de maíz dulces</vt:lpstr>
      <vt:lpstr>Ingredientes para obleas</vt:lpstr>
      <vt:lpstr>Ingredientes para pinchos de gomitas</vt:lpstr>
      <vt:lpstr>Ingredientes para palomitas de maíz              dulces</vt:lpstr>
      <vt:lpstr>Precios de obleas y pinchos de gomitas</vt:lpstr>
      <vt:lpstr>Precio de palomitas de maíz dulces                                                        50 ctvs.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MegaCompu</dc:creator>
  <cp:lastModifiedBy>User</cp:lastModifiedBy>
  <cp:revision>14</cp:revision>
  <dcterms:created xsi:type="dcterms:W3CDTF">2014-12-10T23:49:57Z</dcterms:created>
  <dcterms:modified xsi:type="dcterms:W3CDTF">2014-12-15T20:21:01Z</dcterms:modified>
</cp:coreProperties>
</file>