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4" r:id="rId3"/>
    <p:sldId id="257" r:id="rId4"/>
    <p:sldId id="259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08BF-CF64-4177-A0DD-EE61BFF27A6C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BE82-D596-47A2-909B-0BE31337D1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93CB-EB9C-4989-8E1F-59C6782FB4A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2ED7D-4A4F-40CF-831A-A270F5C07645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975605-35CB-4236-A143-85611ED29C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es-ES" dirty="0" smtClean="0"/>
              <a:t>CATALOGO de productos </a:t>
            </a:r>
            <a:r>
              <a:rPr lang="es-ES" dirty="0" err="1" smtClean="0"/>
              <a:t>d’elulake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Usuario\Desktop\logo institu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Pimientos el piquillo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7156648" cy="4394888"/>
          </a:xfrm>
        </p:spPr>
        <p:txBody>
          <a:bodyPr/>
          <a:lstStyle/>
          <a:p>
            <a:r>
              <a:rPr lang="es-ES" dirty="0" smtClean="0"/>
              <a:t>Pimiento de piquillo </a:t>
            </a:r>
          </a:p>
          <a:p>
            <a:pPr>
              <a:buNone/>
            </a:pPr>
            <a:r>
              <a:rPr lang="es-ES" dirty="0" smtClean="0"/>
              <a:t>artesanal riojano en tiras</a:t>
            </a:r>
          </a:p>
          <a:p>
            <a:pPr>
              <a:buNone/>
            </a:pPr>
            <a:r>
              <a:rPr lang="es-ES" dirty="0" smtClean="0"/>
              <a:t> 290gr.</a:t>
            </a:r>
          </a:p>
          <a:p>
            <a:pPr>
              <a:buNone/>
            </a:pPr>
            <a:r>
              <a:rPr lang="es-ES" dirty="0" smtClean="0"/>
              <a:t>Precio:4,99€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6146" name="Picture 2" descr="http://www.vinotecarubio.com/images/IMG_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952328" cy="3933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 de frutas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exquisita mermelada de  diferentes sabores exóticos . Precio:4,95€</a:t>
            </a:r>
            <a:endParaRPr lang="es-ES" dirty="0"/>
          </a:p>
        </p:txBody>
      </p:sp>
      <p:pic>
        <p:nvPicPr>
          <p:cNvPr id="17410" name="Picture 2" descr="http://biencomidoybienbebido.com/wp-content/uploads/2014/11/St-Dalfour-629x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59912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939336" cy="2002234"/>
          </a:xfrm>
        </p:spPr>
        <p:txBody>
          <a:bodyPr>
            <a:normAutofit/>
          </a:bodyPr>
          <a:lstStyle/>
          <a:p>
            <a:r>
              <a:rPr lang="es-ES" dirty="0" smtClean="0"/>
              <a:t>ALEGRÍA RIOJANA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6116" y="1428736"/>
            <a:ext cx="5616624" cy="44973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Producto de pimientos riojanos picantes, perfecto para acompañar tortilla, judías, patatas a la riojana, bacalao a la riojana, o  un huevo frito, etc.</a:t>
            </a:r>
          </a:p>
          <a:p>
            <a:r>
              <a:rPr lang="es-ES" dirty="0" smtClean="0"/>
              <a:t>Peso neto: 88g</a:t>
            </a:r>
          </a:p>
          <a:p>
            <a:r>
              <a:rPr lang="es-ES" dirty="0" smtClean="0"/>
              <a:t>Peso escurrido: 60g</a:t>
            </a:r>
          </a:p>
          <a:p>
            <a:r>
              <a:rPr lang="es-ES" dirty="0" smtClean="0"/>
              <a:t>Precio: 2,20€</a:t>
            </a:r>
          </a:p>
          <a:p>
            <a:endParaRPr lang="es-ES" dirty="0"/>
          </a:p>
        </p:txBody>
      </p:sp>
      <p:pic>
        <p:nvPicPr>
          <p:cNvPr id="1026" name="Picture 2" descr="http://www.cemilio.com/images/stories/virtuemart/product/vela80.jpg.pagespeed.ce.v-TdoPKG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95" y="2074032"/>
            <a:ext cx="2823436" cy="265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71454" y="214290"/>
            <a:ext cx="8672546" cy="130649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Llaveros corchos</a:t>
            </a:r>
            <a:endParaRPr lang="es-ES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571472" y="2571744"/>
            <a:ext cx="4286280" cy="48006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Llaveros hechos a mano.</a:t>
            </a:r>
          </a:p>
          <a:p>
            <a:r>
              <a:rPr lang="es-ES" sz="3600" dirty="0" smtClean="0"/>
              <a:t>Precio:1,50€</a:t>
            </a:r>
            <a:endParaRPr lang="es-ES" sz="3600" dirty="0"/>
          </a:p>
        </p:txBody>
      </p:sp>
      <p:pic>
        <p:nvPicPr>
          <p:cNvPr id="3074" name="Picture 2" descr="https://s-media-cache-ak0.pinimg.com/236x/65/af/98/65af980c8253b567995e8dab2de9a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2786082" cy="417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VINO DE RIOJA: Antaño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3490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-Vino Tinto Crianza de 2012</a:t>
            </a:r>
          </a:p>
          <a:p>
            <a:pPr>
              <a:buNone/>
            </a:pPr>
            <a:r>
              <a:rPr lang="es-ES" dirty="0" smtClean="0"/>
              <a:t>-Marca Antaño</a:t>
            </a:r>
          </a:p>
          <a:p>
            <a:pPr>
              <a:buNone/>
            </a:pPr>
            <a:r>
              <a:rPr lang="es-ES" dirty="0" smtClean="0"/>
              <a:t>-Denominación De Origen Calificada</a:t>
            </a:r>
          </a:p>
          <a:p>
            <a:pPr>
              <a:buNone/>
            </a:pPr>
            <a:r>
              <a:rPr lang="es-ES" dirty="0" smtClean="0"/>
              <a:t>-Elaborado con uvas de nuestras viñas de calidad</a:t>
            </a:r>
          </a:p>
          <a:p>
            <a:pPr>
              <a:buNone/>
            </a:pPr>
            <a:r>
              <a:rPr lang="es-ES" dirty="0" smtClean="0"/>
              <a:t>-12meses en barrica</a:t>
            </a:r>
          </a:p>
          <a:p>
            <a:pPr>
              <a:buNone/>
            </a:pPr>
            <a:r>
              <a:rPr lang="es-ES" dirty="0" smtClean="0"/>
              <a:t>-75cl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Precio: 12€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 descr="http://www.garciacarrion.es/upload/Tienda/Rioja/antano_cr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28575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Vino de rioja: </a:t>
            </a:r>
            <a:r>
              <a:rPr lang="es-ES" dirty="0" err="1" smtClean="0"/>
              <a:t>Mendizabal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191000" cy="4724400"/>
          </a:xfrm>
        </p:spPr>
        <p:txBody>
          <a:bodyPr/>
          <a:lstStyle/>
          <a:p>
            <a:r>
              <a:rPr lang="es-ES" dirty="0" smtClean="0"/>
              <a:t>Vino Tinto cosecha del 2013</a:t>
            </a:r>
          </a:p>
          <a:p>
            <a:r>
              <a:rPr lang="es-ES" dirty="0" smtClean="0"/>
              <a:t>Marca </a:t>
            </a:r>
            <a:r>
              <a:rPr lang="es-ES" dirty="0" err="1" smtClean="0"/>
              <a:t>Mendizabal</a:t>
            </a:r>
            <a:endParaRPr lang="es-ES" dirty="0" smtClean="0"/>
          </a:p>
          <a:p>
            <a:r>
              <a:rPr lang="es-ES" dirty="0" smtClean="0"/>
              <a:t>Denominación De Origen Calificada</a:t>
            </a:r>
          </a:p>
          <a:p>
            <a:r>
              <a:rPr lang="es-ES" dirty="0" smtClean="0"/>
              <a:t>75cl</a:t>
            </a:r>
          </a:p>
          <a:p>
            <a:r>
              <a:rPr lang="es-ES" dirty="0" smtClean="0"/>
              <a:t>Precio: 10€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://cdn.compraonline.grupoeroski.com/supermercado/webimgs/124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3123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Corchos (llaveros)</a:t>
            </a:r>
            <a:endParaRPr lang="es-ES" dirty="0" smtClean="0"/>
          </a:p>
          <a:p>
            <a:r>
              <a:rPr lang="es-ES" dirty="0" smtClean="0"/>
              <a:t>Fardelejos</a:t>
            </a:r>
          </a:p>
          <a:p>
            <a:r>
              <a:rPr lang="es-ES" dirty="0" smtClean="0"/>
              <a:t>Chorizo</a:t>
            </a:r>
            <a:endParaRPr lang="es-ES" dirty="0" smtClean="0"/>
          </a:p>
          <a:p>
            <a:r>
              <a:rPr lang="es-ES" dirty="0" smtClean="0"/>
              <a:t>Vino </a:t>
            </a:r>
          </a:p>
          <a:p>
            <a:r>
              <a:rPr lang="es-ES" dirty="0" smtClean="0"/>
              <a:t>Pimientos de piquillo</a:t>
            </a:r>
          </a:p>
          <a:p>
            <a:r>
              <a:rPr lang="es-ES" dirty="0" smtClean="0"/>
              <a:t>Miel</a:t>
            </a:r>
          </a:p>
          <a:p>
            <a:r>
              <a:rPr lang="es-ES" dirty="0" smtClean="0"/>
              <a:t>Alegría riojana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RIOJANA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Se selecciona la miel por su origen floral, dependiendo de la secreción de néctar de las principales plantas melíferas que tenemos en La Rioja. </a:t>
            </a:r>
          </a:p>
          <a:p>
            <a:pPr>
              <a:buNone/>
            </a:pPr>
            <a:r>
              <a:rPr lang="es-ES" dirty="0" smtClean="0"/>
              <a:t>    40 años garantizando la calidad de las mieles que consiguen de la abundante flora de los entornos ecológicos de La Rioja.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 Nombre: Miel </a:t>
            </a:r>
            <a:r>
              <a:rPr lang="es-ES" dirty="0" err="1" smtClean="0"/>
              <a:t>Llaría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/>
              <a:t>Precio:8,00€</a:t>
            </a:r>
            <a:endParaRPr lang="es-ES" dirty="0" smtClean="0"/>
          </a:p>
          <a:p>
            <a:r>
              <a:rPr lang="es-ES" dirty="0" smtClean="0"/>
              <a:t> Peso: </a:t>
            </a:r>
            <a:r>
              <a:rPr lang="es-ES" dirty="0" smtClean="0"/>
              <a:t>480gr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s-ES" dirty="0" smtClean="0"/>
              <a:t>   MIEL </a:t>
            </a:r>
            <a:r>
              <a:rPr lang="es-ES" dirty="0" err="1" smtClean="0"/>
              <a:t>LLARíA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Picture 2" descr="C:\Users\Usuario\Desktop\miel-de-brezo-500gr-l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60851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CAMPOMIEL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Nombre: </a:t>
            </a:r>
            <a:r>
              <a:rPr lang="es-ES" dirty="0" err="1" smtClean="0"/>
              <a:t>Campomiel</a:t>
            </a:r>
            <a:endParaRPr lang="es-ES" dirty="0" smtClean="0"/>
          </a:p>
          <a:p>
            <a:r>
              <a:rPr lang="es-ES" dirty="0" smtClean="0"/>
              <a:t>Precio: </a:t>
            </a:r>
            <a:r>
              <a:rPr lang="es-ES" dirty="0" smtClean="0"/>
              <a:t>9,00</a:t>
            </a:r>
            <a:r>
              <a:rPr lang="es-ES" dirty="0" smtClean="0"/>
              <a:t>€</a:t>
            </a:r>
            <a:endParaRPr lang="es-ES" dirty="0" smtClean="0"/>
          </a:p>
          <a:p>
            <a:r>
              <a:rPr lang="es-ES" dirty="0" smtClean="0"/>
              <a:t>Peso: </a:t>
            </a:r>
            <a:r>
              <a:rPr lang="es-ES" dirty="0" smtClean="0"/>
              <a:t>500gr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7" name="Picture 3" descr="L:\empresa\empresa\comprar-miel-de-tomillo-500-gramos-de-campom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48961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CHORIZO RIOJANO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Chorizo Riojano, que a veces presenta un toque ligeramente picante, está compuesto de carne y tocino de gran calidad, picados correctamente y mezclados y amasados con pimentón Extra 100%, sal y ajo, y embutidos en tripas de animales de abasto y curado.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CHORIZO SARTA BUEYO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Nombre:  Sarta </a:t>
            </a:r>
            <a:r>
              <a:rPr lang="es-ES" dirty="0" err="1" smtClean="0"/>
              <a:t>Bueyo</a:t>
            </a:r>
            <a:endParaRPr lang="es-ES" dirty="0" smtClean="0"/>
          </a:p>
          <a:p>
            <a:r>
              <a:rPr lang="es-ES" dirty="0" smtClean="0"/>
              <a:t>Peso:  275 g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3,00</a:t>
            </a:r>
            <a:r>
              <a:rPr lang="es-ES" dirty="0" smtClean="0"/>
              <a:t>€ la </a:t>
            </a:r>
            <a:r>
              <a:rPr lang="es-ES" dirty="0" smtClean="0"/>
              <a:t>unidad</a:t>
            </a:r>
            <a:endParaRPr lang="es-ES" dirty="0" smtClean="0"/>
          </a:p>
        </p:txBody>
      </p:sp>
      <p:pic>
        <p:nvPicPr>
          <p:cNvPr id="2051" name="Picture 3" descr="L:\empresa\empresa\178a5704d7e62169d27954ff4402be31.1500.0.0.0.wmark.7fcfb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92142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50110_144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807747" cy="29986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4077072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Postre típico riojano a base de almendras. Caja de 6 unidades</a:t>
            </a:r>
          </a:p>
          <a:p>
            <a:endParaRPr lang="es-ES" sz="2000" dirty="0" smtClean="0"/>
          </a:p>
          <a:p>
            <a:r>
              <a:rPr lang="es-ES" sz="2000" dirty="0" smtClean="0"/>
              <a:t>Precio: </a:t>
            </a:r>
            <a:r>
              <a:rPr lang="es-ES" sz="2000" dirty="0" smtClean="0"/>
              <a:t>6,95€</a:t>
            </a:r>
            <a:endParaRPr lang="es-ES" sz="2000" dirty="0" smtClean="0"/>
          </a:p>
          <a:p>
            <a:endParaRPr lang="es-ES" sz="2000" dirty="0"/>
          </a:p>
        </p:txBody>
      </p:sp>
      <p:pic>
        <p:nvPicPr>
          <p:cNvPr id="6" name="5 Imagen" descr="IMG_20150110_14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7654"/>
            <a:ext cx="3980548" cy="2957602"/>
          </a:xfrm>
          <a:prstGeom prst="rect">
            <a:avLst/>
          </a:prstGeom>
        </p:spPr>
      </p:pic>
      <p:pic>
        <p:nvPicPr>
          <p:cNvPr id="7" name="6 Imagen" descr="IMG_20150110_144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929066"/>
            <a:ext cx="3500462" cy="208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50110_144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248472" cy="31863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3933056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Postre típico riojano a base de almendras. Caja 12 unidades.</a:t>
            </a:r>
          </a:p>
          <a:p>
            <a:endParaRPr lang="es-ES" sz="2000" dirty="0"/>
          </a:p>
          <a:p>
            <a:r>
              <a:rPr lang="es-ES" sz="2000" dirty="0" smtClean="0"/>
              <a:t>Precio: </a:t>
            </a:r>
            <a:r>
              <a:rPr lang="es-ES" sz="2000" dirty="0" smtClean="0"/>
              <a:t>10,00</a:t>
            </a:r>
            <a:r>
              <a:rPr lang="es-ES" sz="2000" dirty="0" smtClean="0"/>
              <a:t>€</a:t>
            </a:r>
            <a:endParaRPr lang="es-ES" sz="2000" dirty="0" smtClean="0"/>
          </a:p>
          <a:p>
            <a:endParaRPr lang="es-ES" sz="2000" dirty="0"/>
          </a:p>
        </p:txBody>
      </p:sp>
      <p:pic>
        <p:nvPicPr>
          <p:cNvPr id="6" name="5 Imagen" descr="IMG_20150110_144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248472" cy="2916324"/>
          </a:xfrm>
          <a:prstGeom prst="rect">
            <a:avLst/>
          </a:prstGeom>
        </p:spPr>
      </p:pic>
      <p:pic>
        <p:nvPicPr>
          <p:cNvPr id="8" name="7 Imagen" descr="IMG_20150110_144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4211960" cy="317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318</Words>
  <Application>Microsoft Office PowerPoint</Application>
  <PresentationFormat>Presentación en pantalla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Viajes</vt:lpstr>
      <vt:lpstr>CATALOGO de productos d’elulake. </vt:lpstr>
      <vt:lpstr>PRODUCTOS:</vt:lpstr>
      <vt:lpstr>MIEL RIOJANA</vt:lpstr>
      <vt:lpstr>   MIEL LLARíA </vt:lpstr>
      <vt:lpstr>CAMPOMIEL</vt:lpstr>
      <vt:lpstr>CHORIZO RIOJANO</vt:lpstr>
      <vt:lpstr>CHORIZO SARTA BUEYO</vt:lpstr>
      <vt:lpstr>Diapositiva 8</vt:lpstr>
      <vt:lpstr>Diapositiva 9</vt:lpstr>
      <vt:lpstr>Pimientos el piquillo</vt:lpstr>
      <vt:lpstr>Mermelada de frutas</vt:lpstr>
      <vt:lpstr>ALEGRÍA RIOJANA</vt:lpstr>
      <vt:lpstr>Llaveros corchos</vt:lpstr>
      <vt:lpstr>VINO DE RIOJA: Antaño</vt:lpstr>
      <vt:lpstr>Vino de rioja: Mendizabal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DELHUYAR</cp:lastModifiedBy>
  <cp:revision>22</cp:revision>
  <dcterms:created xsi:type="dcterms:W3CDTF">2015-01-15T07:40:01Z</dcterms:created>
  <dcterms:modified xsi:type="dcterms:W3CDTF">2015-03-19T08:10:43Z</dcterms:modified>
</cp:coreProperties>
</file>