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01E2-3D08-42BC-8C53-9A69746EB549}" type="datetimeFigureOut">
              <a:rPr lang="es-ES" smtClean="0"/>
              <a:t>10/12/2014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FF28-3365-4401-8F8C-46319588DF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01E2-3D08-42BC-8C53-9A69746EB549}" type="datetimeFigureOut">
              <a:rPr lang="es-ES" smtClean="0"/>
              <a:t>10/12/2014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FF28-3365-4401-8F8C-46319588DF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01E2-3D08-42BC-8C53-9A69746EB549}" type="datetimeFigureOut">
              <a:rPr lang="es-ES" smtClean="0"/>
              <a:t>10/12/2014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FF28-3365-4401-8F8C-46319588DF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01E2-3D08-42BC-8C53-9A69746EB549}" type="datetimeFigureOut">
              <a:rPr lang="es-ES" smtClean="0"/>
              <a:t>10/12/2014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FF28-3365-4401-8F8C-46319588DF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01E2-3D08-42BC-8C53-9A69746EB549}" type="datetimeFigureOut">
              <a:rPr lang="es-ES" smtClean="0"/>
              <a:t>10/12/2014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FF28-3365-4401-8F8C-46319588DF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01E2-3D08-42BC-8C53-9A69746EB549}" type="datetimeFigureOut">
              <a:rPr lang="es-ES" smtClean="0"/>
              <a:t>10/12/2014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FF28-3365-4401-8F8C-46319588DF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01E2-3D08-42BC-8C53-9A69746EB549}" type="datetimeFigureOut">
              <a:rPr lang="es-ES" smtClean="0"/>
              <a:t>10/12/2014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FF28-3365-4401-8F8C-46319588DF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01E2-3D08-42BC-8C53-9A69746EB549}" type="datetimeFigureOut">
              <a:rPr lang="es-ES" smtClean="0"/>
              <a:t>10/12/2014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FF28-3365-4401-8F8C-46319588DF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01E2-3D08-42BC-8C53-9A69746EB549}" type="datetimeFigureOut">
              <a:rPr lang="es-ES" smtClean="0"/>
              <a:t>10/12/2014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FF28-3365-4401-8F8C-46319588DF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01E2-3D08-42BC-8C53-9A69746EB549}" type="datetimeFigureOut">
              <a:rPr lang="es-ES" smtClean="0"/>
              <a:t>10/12/2014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FF28-3365-4401-8F8C-46319588DF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01E2-3D08-42BC-8C53-9A69746EB549}" type="datetimeFigureOut">
              <a:rPr lang="es-ES" smtClean="0"/>
              <a:t>10/12/2014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FF28-3365-4401-8F8C-46319588DF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001E2-3D08-42BC-8C53-9A69746EB549}" type="datetimeFigureOut">
              <a:rPr lang="es-ES" smtClean="0"/>
              <a:t>10/12/2014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8FF28-3365-4401-8F8C-46319588DF2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476672"/>
            <a:ext cx="221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cbsmacu@gmail.com</a:t>
            </a:r>
            <a:endParaRPr lang="es-ES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http://s3.amazonaws.com/designmantic-logos/logos/2014/Nov/small-7604-21869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16632"/>
            <a:ext cx="1368219" cy="163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dibujoswiki.com/Uploads/dibujoswiki.com/ImagenesGrandes/rayos-sol-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0"/>
            <a:ext cx="2200926" cy="2204864"/>
          </a:xfrm>
          <a:prstGeom prst="rect">
            <a:avLst/>
          </a:prstGeom>
          <a:noFill/>
        </p:spPr>
      </p:pic>
      <p:pic>
        <p:nvPicPr>
          <p:cNvPr id="1030" name="Picture 6" descr="http://cd1.dibujos.net/dibujos/pintados/201117/87517e8377617341239093d4dc43c02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204864"/>
            <a:ext cx="2643757" cy="2460527"/>
          </a:xfrm>
          <a:prstGeom prst="rect">
            <a:avLst/>
          </a:prstGeom>
          <a:noFill/>
        </p:spPr>
      </p:pic>
      <p:pic>
        <p:nvPicPr>
          <p:cNvPr id="9" name="Picture 6" descr="http://cd1.dibujos.net/dibujos/pintados/201117/87517e8377617341239093d4dc43c02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204864"/>
            <a:ext cx="2643757" cy="2460527"/>
          </a:xfrm>
          <a:prstGeom prst="rect">
            <a:avLst/>
          </a:prstGeom>
          <a:noFill/>
        </p:spPr>
      </p:pic>
      <p:pic>
        <p:nvPicPr>
          <p:cNvPr id="10" name="Picture 6" descr="http://cd1.dibujos.net/dibujos/pintados/201117/87517e8377617341239093d4dc43c02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204864"/>
            <a:ext cx="2643757" cy="2460527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4067944" y="908720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CBS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971600" y="2924944"/>
            <a:ext cx="1482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International 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Sales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851920" y="2924944"/>
            <a:ext cx="123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chemeClr val="bg1"/>
                </a:solidFill>
              </a:rPr>
              <a:t>Accounting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948264" y="2996952"/>
            <a:ext cx="1144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Marketing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032" name="Picture 8" descr="http://pixabay.com/static/uploads/photo/2012/04/13/12/47/leaf-32263_64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725144"/>
            <a:ext cx="618060" cy="797497"/>
          </a:xfrm>
          <a:prstGeom prst="rect">
            <a:avLst/>
          </a:prstGeom>
          <a:noFill/>
        </p:spPr>
      </p:pic>
      <p:pic>
        <p:nvPicPr>
          <p:cNvPr id="16" name="Picture 8" descr="http://pixabay.com/static/uploads/photo/2012/04/13/12/47/leaf-32263_64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869160"/>
            <a:ext cx="618060" cy="797497"/>
          </a:xfrm>
          <a:prstGeom prst="rect">
            <a:avLst/>
          </a:prstGeom>
          <a:noFill/>
        </p:spPr>
      </p:pic>
      <p:pic>
        <p:nvPicPr>
          <p:cNvPr id="17" name="Picture 8" descr="http://pixabay.com/static/uploads/photo/2012/04/13/12/47/leaf-32263_64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869160"/>
            <a:ext cx="618060" cy="797497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1187624" y="4869160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Chairperson</a:t>
            </a:r>
            <a:r>
              <a:rPr lang="es-E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Carlos Escandón</a:t>
            </a:r>
          </a:p>
          <a:p>
            <a:r>
              <a:rPr lang="es-ES" dirty="0" smtClean="0"/>
              <a:t>Gustavo Conde</a:t>
            </a:r>
          </a:p>
          <a:p>
            <a:r>
              <a:rPr lang="es-ES" dirty="0" smtClean="0"/>
              <a:t>Elvira Martín</a:t>
            </a:r>
          </a:p>
          <a:p>
            <a:r>
              <a:rPr lang="es-ES" dirty="0" smtClean="0"/>
              <a:t>Carolina Blanco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067944" y="4941168"/>
            <a:ext cx="17059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Auditor: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Pelayo Hevia</a:t>
            </a:r>
          </a:p>
          <a:p>
            <a:r>
              <a:rPr lang="es-ES" dirty="0" smtClean="0"/>
              <a:t>Víctor Hevia</a:t>
            </a:r>
          </a:p>
          <a:p>
            <a:r>
              <a:rPr lang="es-ES" dirty="0" smtClean="0"/>
              <a:t>Diego García</a:t>
            </a:r>
          </a:p>
          <a:p>
            <a:r>
              <a:rPr lang="es-ES" dirty="0" smtClean="0"/>
              <a:t>Cristina Sánchez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020272" y="4941168"/>
            <a:ext cx="19535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Secretary</a:t>
            </a:r>
            <a:r>
              <a:rPr lang="es-E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Inés López</a:t>
            </a:r>
          </a:p>
          <a:p>
            <a:r>
              <a:rPr lang="es-ES" dirty="0" smtClean="0"/>
              <a:t>Ignacio Suárez</a:t>
            </a:r>
          </a:p>
          <a:p>
            <a:r>
              <a:rPr lang="es-ES" dirty="0" smtClean="0"/>
              <a:t>María Valentín</a:t>
            </a:r>
          </a:p>
          <a:p>
            <a:r>
              <a:rPr lang="es-ES" dirty="0" smtClean="0"/>
              <a:t>Luis García </a:t>
            </a:r>
          </a:p>
          <a:p>
            <a:r>
              <a:rPr lang="es-ES" dirty="0" smtClean="0"/>
              <a:t>Alejandro </a:t>
            </a:r>
            <a:r>
              <a:rPr lang="es-ES" dirty="0" err="1" smtClean="0"/>
              <a:t>Rancaño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clase8</dc:creator>
  <cp:lastModifiedBy>Aula 311</cp:lastModifiedBy>
  <cp:revision>3</cp:revision>
  <dcterms:created xsi:type="dcterms:W3CDTF">2014-12-01T07:22:29Z</dcterms:created>
  <dcterms:modified xsi:type="dcterms:W3CDTF">2014-12-10T08:57:18Z</dcterms:modified>
</cp:coreProperties>
</file>