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/>
                      <a:t>Accounting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/>
                      <a:t>Marketing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err="1" smtClean="0"/>
                      <a:t>I.Sales</a:t>
                    </a:r>
                    <a:endParaRPr lang="en-US" sz="1200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Hoja1!$A$2:$A$5</c:f>
              <c:strCache>
                <c:ptCount val="3"/>
                <c:pt idx="0">
                  <c:v>Accounting</c:v>
                </c:pt>
                <c:pt idx="1">
                  <c:v>Marketing</c:v>
                </c:pt>
                <c:pt idx="2">
                  <c:v>International Sales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5C24-0D30-4191-8B1A-C06CC73EA897}" type="datetimeFigureOut">
              <a:rPr lang="es-ES" smtClean="0"/>
              <a:pPr/>
              <a:t>09/12/2014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9E8E-428E-44B4-AC9E-44E861D586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539552" y="116632"/>
            <a:ext cx="7632848" cy="6408712"/>
          </a:xfrm>
          <a:prstGeom prst="ellipse">
            <a:avLst/>
          </a:prstGeom>
          <a:ln w="2540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267744" y="7647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Marta Nodal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47664" y="14127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Pablo </a:t>
            </a:r>
            <a:r>
              <a:rPr lang="es-ES" dirty="0" err="1" smtClean="0">
                <a:solidFill>
                  <a:srgbClr val="C00000"/>
                </a:solidFill>
              </a:rPr>
              <a:t>Couso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60032" y="76470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</a:rPr>
              <a:t>Pablo González</a:t>
            </a:r>
          </a:p>
          <a:p>
            <a:pPr algn="ctr"/>
            <a:r>
              <a:rPr lang="es-ES" dirty="0" smtClean="0">
                <a:solidFill>
                  <a:srgbClr val="C00000"/>
                </a:solidFill>
              </a:rPr>
              <a:t>(</a:t>
            </a:r>
            <a:r>
              <a:rPr lang="es-ES" dirty="0" err="1" smtClean="0">
                <a:solidFill>
                  <a:srgbClr val="C00000"/>
                </a:solidFill>
              </a:rPr>
              <a:t>Chairperson</a:t>
            </a:r>
            <a:r>
              <a:rPr lang="es-ES" dirty="0" smtClean="0">
                <a:solidFill>
                  <a:srgbClr val="C00000"/>
                </a:solidFill>
              </a:rPr>
              <a:t>)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220072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Diego Álvarez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707904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Nora Suárez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868144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Pelayo de Arriba 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868144" y="25649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Benjamín Simón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27584" y="34290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Álvaro Argüelles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051720" y="52292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Gonzalo Villar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47664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Marina </a:t>
            </a:r>
            <a:r>
              <a:rPr lang="es-ES" dirty="0" err="1" smtClean="0">
                <a:solidFill>
                  <a:srgbClr val="0070C0"/>
                </a:solidFill>
              </a:rPr>
              <a:t>Vigil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148064" y="46531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Santiago </a:t>
            </a:r>
            <a:r>
              <a:rPr lang="es-ES" dirty="0" err="1" smtClean="0">
                <a:solidFill>
                  <a:srgbClr val="0070C0"/>
                </a:solidFill>
              </a:rPr>
              <a:t>Felgueroso</a:t>
            </a:r>
            <a:r>
              <a:rPr lang="es-ES" dirty="0" smtClean="0">
                <a:solidFill>
                  <a:srgbClr val="0070C0"/>
                </a:solidFill>
              </a:rPr>
              <a:t> (Auditor)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716016" y="53732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María </a:t>
            </a:r>
            <a:r>
              <a:rPr lang="es-ES" dirty="0" err="1" smtClean="0">
                <a:solidFill>
                  <a:srgbClr val="0070C0"/>
                </a:solidFill>
              </a:rPr>
              <a:t>Amandi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63888" y="58052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Inés </a:t>
            </a:r>
            <a:r>
              <a:rPr lang="es-ES" dirty="0">
                <a:solidFill>
                  <a:srgbClr val="0070C0"/>
                </a:solidFill>
              </a:rPr>
              <a:t>G</a:t>
            </a:r>
            <a:r>
              <a:rPr lang="es-ES" dirty="0" smtClean="0">
                <a:solidFill>
                  <a:srgbClr val="0070C0"/>
                </a:solidFill>
              </a:rPr>
              <a:t>arcía</a:t>
            </a:r>
            <a:endParaRPr lang="es-ES" dirty="0">
              <a:solidFill>
                <a:srgbClr val="0070C0"/>
              </a:solidFill>
            </a:endParaRPr>
          </a:p>
        </p:txBody>
      </p:sp>
      <p:graphicFrame>
        <p:nvGraphicFramePr>
          <p:cNvPr id="27" name="26 Gráfico"/>
          <p:cNvGraphicFramePr/>
          <p:nvPr/>
        </p:nvGraphicFramePr>
        <p:xfrm>
          <a:off x="2195736" y="2132856"/>
          <a:ext cx="4056112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971600" y="25649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Pedro González (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Secretary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9" name="Picture 2" descr="E:\logotipo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774" y="5229200"/>
            <a:ext cx="2346226" cy="173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CuadroTexto"/>
          <p:cNvSpPr txBox="1"/>
          <p:nvPr/>
        </p:nvSpPr>
        <p:spPr>
          <a:xfrm>
            <a:off x="0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gogodome@gmail.com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42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clase15</dc:creator>
  <cp:lastModifiedBy>msomolinos</cp:lastModifiedBy>
  <cp:revision>5</cp:revision>
  <dcterms:created xsi:type="dcterms:W3CDTF">2014-12-01T06:23:41Z</dcterms:created>
  <dcterms:modified xsi:type="dcterms:W3CDTF">2014-12-09T13:14:33Z</dcterms:modified>
</cp:coreProperties>
</file>