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F1F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B90703-E5A4-4234-B568-714D6ACDD314}" type="datetimeFigureOut">
              <a:rPr lang="es-ES" smtClean="0"/>
              <a:pPr/>
              <a:t>01/04/2015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67AF1C-59DD-47A1-BFF1-0BFF9EF909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406640" cy="1472184"/>
          </a:xfrm>
        </p:spPr>
        <p:txBody>
          <a:bodyPr/>
          <a:lstStyle/>
          <a:p>
            <a:r>
              <a:rPr lang="es-ES" dirty="0" smtClean="0">
                <a:ln w="5000" cmpd="sng">
                  <a:solidFill>
                    <a:srgbClr val="990033"/>
                  </a:solidFill>
                  <a:prstDash val="solid"/>
                </a:ln>
                <a:solidFill>
                  <a:srgbClr val="CF1F3C"/>
                </a:solidFill>
              </a:rPr>
              <a:t>CATÁLOGO D’ELVINO</a:t>
            </a:r>
            <a:endParaRPr lang="es-ES" dirty="0">
              <a:ln w="5000" cmpd="sng">
                <a:solidFill>
                  <a:srgbClr val="990033"/>
                </a:solidFill>
                <a:prstDash val="solid"/>
              </a:ln>
              <a:solidFill>
                <a:srgbClr val="CF1F3C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4 Imagen" descr="foto.jpeg"/>
          <p:cNvPicPr>
            <a:picLocks noChangeAspect="1"/>
          </p:cNvPicPr>
          <p:nvPr/>
        </p:nvPicPr>
        <p:blipFill>
          <a:blip r:embed="rId2" cstate="print"/>
          <a:srcRect l="11170" t="4255" r="4254" b="14893"/>
          <a:stretch>
            <a:fillRect/>
          </a:stretch>
        </p:blipFill>
        <p:spPr>
          <a:xfrm>
            <a:off x="4786314" y="2643181"/>
            <a:ext cx="4000528" cy="2868303"/>
          </a:xfrm>
          <a:prstGeom prst="rect">
            <a:avLst/>
          </a:prstGeom>
        </p:spPr>
      </p:pic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07560">
            <a:off x="5866666" y="-522023"/>
            <a:ext cx="1703670" cy="3009818"/>
          </a:xfrm>
          <a:prstGeom prst="rect">
            <a:avLst/>
          </a:prstGeom>
        </p:spPr>
      </p:pic>
      <p:pic>
        <p:nvPicPr>
          <p:cNvPr id="48130" name="Picture 2" descr="https://38.media.tumblr.com/90ccb3b341a855d49b33d8f5278a1039/tumblr_ni2z5nZsnj1rm9kjpo1_5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20" y="1500174"/>
            <a:ext cx="3869559" cy="464347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500694" y="5842337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Andalus" pitchFamily="18" charset="-78"/>
                <a:cs typeface="Andalus" pitchFamily="18" charset="-78"/>
              </a:rPr>
              <a:t>2015</a:t>
            </a:r>
            <a:endParaRPr lang="es-ES" sz="6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Caramelos ‘El Avión’</a:t>
            </a:r>
            <a:br>
              <a:rPr lang="es-ES" dirty="0" smtClean="0"/>
            </a:br>
            <a:r>
              <a:rPr lang="es-ES" dirty="0" err="1" smtClean="0"/>
              <a:t>Ref</a:t>
            </a:r>
            <a:r>
              <a:rPr lang="es-ES" dirty="0" smtClean="0"/>
              <a:t>: 008</a:t>
            </a:r>
            <a:br>
              <a:rPr lang="es-ES" dirty="0" smtClean="0"/>
            </a:br>
            <a:r>
              <a:rPr lang="es-ES" dirty="0" smtClean="0"/>
              <a:t>Precio: 7€/kg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3257544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El frescor balsámico más conocido del mercado. Un clásico que se renueva día a día </a:t>
            </a:r>
            <a:r>
              <a:rPr lang="es-ES" dirty="0" smtClean="0"/>
              <a:t>para un </a:t>
            </a:r>
            <a:r>
              <a:rPr lang="es-ES" dirty="0" smtClean="0"/>
              <a:t>sabor que no se olvida.</a:t>
            </a:r>
            <a:endParaRPr lang="es-ES" dirty="0"/>
          </a:p>
        </p:txBody>
      </p:sp>
      <p:pic>
        <p:nvPicPr>
          <p:cNvPr id="22532" name="Picture 4" descr="Sint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2910" y="500042"/>
            <a:ext cx="542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caramelo más "vitaminado" de El Avión. Con todo el sabor de las naranjas y limones recién exprimidos y todas las propiedades de la vitamina C</a:t>
            </a:r>
            <a:endParaRPr lang="es-ES" dirty="0"/>
          </a:p>
        </p:txBody>
      </p:sp>
      <p:pic>
        <p:nvPicPr>
          <p:cNvPr id="23556" name="Picture 4" descr="http://www.dulceselavion.es/images/caramelos/duros/avion-vitamina-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71678"/>
            <a:ext cx="4214842" cy="404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ootlight MT Light" pitchFamily="18" charset="0"/>
              </a:rPr>
              <a:t>Jabones </a:t>
            </a:r>
            <a:r>
              <a:rPr lang="es-ES" dirty="0" err="1" smtClean="0">
                <a:latin typeface="Footlight MT Light" pitchFamily="18" charset="0"/>
              </a:rPr>
              <a:t>vinoterapia</a:t>
            </a:r>
            <a:r>
              <a:rPr lang="es-ES" dirty="0" smtClean="0">
                <a:latin typeface="Footlight MT Light" pitchFamily="18" charset="0"/>
              </a:rPr>
              <a:t> ‘Uvas frescas’</a:t>
            </a:r>
            <a:br>
              <a:rPr lang="es-ES" dirty="0" smtClean="0">
                <a:latin typeface="Footlight MT Light" pitchFamily="18" charset="0"/>
              </a:rPr>
            </a:b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009</a:t>
            </a:r>
            <a:br>
              <a:rPr lang="es-ES" dirty="0" smtClean="0">
                <a:latin typeface="Footlight MT Light" pitchFamily="18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s-ES" dirty="0" smtClean="0"/>
              <a:t>El </a:t>
            </a:r>
            <a:r>
              <a:rPr lang="es-ES" dirty="0" err="1" smtClean="0"/>
              <a:t>Jabon</a:t>
            </a:r>
            <a:r>
              <a:rPr lang="es-ES" dirty="0" smtClean="0"/>
              <a:t> de Uva posee una exquisita textura, elaborado según antiguas recetas de belleza. Contiene Aceite de Semillas de Pepita de Uva Ecológicas, que presenta una </a:t>
            </a:r>
            <a:r>
              <a:rPr lang="es-ES" dirty="0" err="1" smtClean="0"/>
              <a:t>eleveda</a:t>
            </a:r>
            <a:r>
              <a:rPr lang="es-ES" dirty="0" smtClean="0"/>
              <a:t> concentración de ácidos grasos y de vitaminas E y C.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Footlight MT Light" pitchFamily="18" charset="0"/>
              </a:rPr>
              <a:t>Índice de productos:</a:t>
            </a:r>
            <a:endParaRPr lang="es-ES" dirty="0">
              <a:latin typeface="Footlight MT Ligh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001 Chorizo ‘</a:t>
            </a:r>
            <a:r>
              <a:rPr lang="es-ES" dirty="0" err="1" smtClean="0">
                <a:latin typeface="Footlight MT Light" pitchFamily="18" charset="0"/>
              </a:rPr>
              <a:t>Gloar</a:t>
            </a:r>
            <a:r>
              <a:rPr lang="es-ES" dirty="0" smtClean="0">
                <a:latin typeface="Footlight MT Light" pitchFamily="18" charset="0"/>
              </a:rPr>
              <a:t>’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3)</a:t>
            </a:r>
          </a:p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002 Pimientos ‘Cidacos’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4)</a:t>
            </a:r>
          </a:p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003 Fardelejos ‘La </a:t>
            </a:r>
            <a:r>
              <a:rPr lang="es-ES" dirty="0" err="1" smtClean="0">
                <a:latin typeface="Footlight MT Light" pitchFamily="18" charset="0"/>
              </a:rPr>
              <a:t>Queleña</a:t>
            </a:r>
            <a:r>
              <a:rPr lang="es-ES" dirty="0" smtClean="0">
                <a:latin typeface="Footlight MT Light" pitchFamily="18" charset="0"/>
              </a:rPr>
              <a:t>’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5)</a:t>
            </a:r>
          </a:p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004 Miel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6)</a:t>
            </a:r>
          </a:p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005 Paté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7)</a:t>
            </a:r>
          </a:p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006 Banderillas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8)</a:t>
            </a:r>
          </a:p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007 Mosto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9)</a:t>
            </a:r>
          </a:p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008 Caramelos ‘El avión’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10)</a:t>
            </a:r>
          </a:p>
          <a:p>
            <a:pPr>
              <a:buClr>
                <a:srgbClr val="990033"/>
              </a:buClr>
            </a:pP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009 Jabones </a:t>
            </a:r>
            <a:r>
              <a:rPr lang="es-ES" dirty="0" err="1" smtClean="0">
                <a:latin typeface="Footlight MT Light" pitchFamily="18" charset="0"/>
              </a:rPr>
              <a:t>vinoterapia</a:t>
            </a:r>
            <a:r>
              <a:rPr lang="es-ES" dirty="0" smtClean="0">
                <a:latin typeface="Footlight MT Light" pitchFamily="18" charset="0"/>
              </a:rPr>
              <a:t> (</a:t>
            </a:r>
            <a:r>
              <a:rPr lang="es-ES" dirty="0" err="1" smtClean="0">
                <a:latin typeface="Footlight MT Light" pitchFamily="18" charset="0"/>
              </a:rPr>
              <a:t>pag</a:t>
            </a:r>
            <a:r>
              <a:rPr lang="es-ES" dirty="0" smtClean="0">
                <a:latin typeface="Footlight MT Light" pitchFamily="18" charset="0"/>
              </a:rPr>
              <a:t>. 11) http://www.pielsegura.com/es/Vinoterapia_/</a:t>
            </a:r>
            <a:endParaRPr lang="es-ES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ootlight MT Light" pitchFamily="18" charset="0"/>
              </a:rPr>
              <a:t>Chorizo ‘</a:t>
            </a:r>
            <a:r>
              <a:rPr lang="es-ES" dirty="0" err="1" smtClean="0">
                <a:latin typeface="Footlight MT Light" pitchFamily="18" charset="0"/>
              </a:rPr>
              <a:t>gloar</a:t>
            </a:r>
            <a:r>
              <a:rPr lang="es-ES" dirty="0" smtClean="0">
                <a:latin typeface="Footlight MT Light" pitchFamily="18" charset="0"/>
              </a:rPr>
              <a:t>’</a:t>
            </a:r>
            <a:br>
              <a:rPr lang="es-ES" dirty="0" smtClean="0">
                <a:latin typeface="Footlight MT Light" pitchFamily="18" charset="0"/>
              </a:rPr>
            </a:br>
            <a:r>
              <a:rPr lang="es-ES" dirty="0" err="1" smtClean="0">
                <a:latin typeface="Footlight MT Light" pitchFamily="18" charset="0"/>
              </a:rPr>
              <a:t>Ref</a:t>
            </a:r>
            <a:r>
              <a:rPr lang="es-ES" dirty="0" smtClean="0">
                <a:latin typeface="Footlight MT Light" pitchFamily="18" charset="0"/>
              </a:rPr>
              <a:t>: 001</a:t>
            </a:r>
            <a:endParaRPr lang="es-ES" dirty="0">
              <a:latin typeface="Footlight MT Ligh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>
                <a:latin typeface="Footlight MT Light" pitchFamily="18" charset="0"/>
              </a:rPr>
              <a:t>Precio: </a:t>
            </a:r>
            <a:r>
              <a:rPr lang="es-ES" dirty="0" smtClean="0">
                <a:latin typeface="Footlight MT Light" pitchFamily="18" charset="0"/>
              </a:rPr>
              <a:t>7’50€/kg</a:t>
            </a:r>
            <a:endParaRPr lang="es-ES" dirty="0">
              <a:latin typeface="Footlight MT Light" pitchFamily="18" charset="0"/>
            </a:endParaRPr>
          </a:p>
        </p:txBody>
      </p:sp>
      <p:pic>
        <p:nvPicPr>
          <p:cNvPr id="51202" name="Picture 2" descr="http://sp8.fotolog.com/photo/56/58/1/chorizoooo/1232403593556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46863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Pimientos ‘Cidacos’</a:t>
            </a:r>
            <a:br>
              <a:rPr lang="es-ES" dirty="0" smtClean="0"/>
            </a:br>
            <a:r>
              <a:rPr lang="es-ES" dirty="0" err="1" smtClean="0"/>
              <a:t>Ref</a:t>
            </a:r>
            <a:r>
              <a:rPr lang="es-ES" dirty="0" smtClean="0"/>
              <a:t>: 002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Precio: </a:t>
            </a:r>
            <a:r>
              <a:rPr lang="es-ES" dirty="0" smtClean="0"/>
              <a:t>2’10€ el bote</a:t>
            </a:r>
          </a:p>
          <a:p>
            <a:pPr>
              <a:buNone/>
            </a:pPr>
            <a:r>
              <a:rPr lang="es-ES" dirty="0" smtClean="0"/>
              <a:t>             </a:t>
            </a:r>
            <a:endParaRPr lang="es-ES" dirty="0"/>
          </a:p>
        </p:txBody>
      </p:sp>
      <p:pic>
        <p:nvPicPr>
          <p:cNvPr id="66562" name="Picture 2" descr="https://www.cidacos.com/uploads/pics/Pimientos-del-piquillo-tarro-13-kg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3814746" cy="381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Fardelejos ‘La </a:t>
            </a:r>
            <a:r>
              <a:rPr lang="es-ES" dirty="0" err="1" smtClean="0"/>
              <a:t>Queleña</a:t>
            </a:r>
            <a:r>
              <a:rPr lang="es-ES" dirty="0" smtClean="0"/>
              <a:t>’</a:t>
            </a:r>
            <a:br>
              <a:rPr lang="es-ES" dirty="0" smtClean="0"/>
            </a:br>
            <a:r>
              <a:rPr lang="es-ES" dirty="0" err="1" smtClean="0"/>
              <a:t>Ref</a:t>
            </a:r>
            <a:r>
              <a:rPr lang="es-ES" dirty="0" smtClean="0"/>
              <a:t>: 003</a:t>
            </a:r>
            <a:br>
              <a:rPr lang="es-ES" dirty="0" smtClean="0"/>
            </a:br>
            <a:r>
              <a:rPr lang="es-ES" dirty="0" smtClean="0"/>
              <a:t>Precio: 6 grandes     4’50€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643438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laquelena.com/48-thickbox_default/fardelejo-clasico.jpg"/>
          <p:cNvPicPr>
            <a:picLocks noChangeAspect="1" noChangeArrowheads="1"/>
          </p:cNvPicPr>
          <p:nvPr/>
        </p:nvPicPr>
        <p:blipFill>
          <a:blip r:embed="rId2"/>
          <a:srcRect t="3463" b="4762"/>
          <a:stretch>
            <a:fillRect/>
          </a:stretch>
        </p:blipFill>
        <p:spPr bwMode="auto">
          <a:xfrm>
            <a:off x="428596" y="2643182"/>
            <a:ext cx="5500726" cy="378621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429388" y="2786058"/>
            <a:ext cx="2500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fardelejos originales, con el formato clásico, el postre “de toda la vida” en una presentación atractiva. El Fardelejo original, en su presentación clásica de La Rioja. 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Miel</a:t>
            </a:r>
            <a:br>
              <a:rPr lang="es-ES" dirty="0" smtClean="0"/>
            </a:br>
            <a:r>
              <a:rPr lang="es-ES" dirty="0" err="1" smtClean="0"/>
              <a:t>Ref</a:t>
            </a:r>
            <a:r>
              <a:rPr lang="es-ES" dirty="0" smtClean="0"/>
              <a:t>: 004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Paté</a:t>
            </a:r>
            <a:br>
              <a:rPr lang="es-ES" dirty="0" smtClean="0"/>
            </a:br>
            <a:r>
              <a:rPr lang="es-ES" dirty="0" err="1" smtClean="0"/>
              <a:t>Ref</a:t>
            </a:r>
            <a:r>
              <a:rPr lang="es-ES" dirty="0" smtClean="0"/>
              <a:t>: 005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Banderillas</a:t>
            </a:r>
            <a:br>
              <a:rPr lang="es-ES" dirty="0" smtClean="0"/>
            </a:br>
            <a:r>
              <a:rPr lang="es-ES" dirty="0" err="1" smtClean="0"/>
              <a:t>Ref</a:t>
            </a:r>
            <a:r>
              <a:rPr lang="es-ES" dirty="0" smtClean="0"/>
              <a:t>: 006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Mosto ‘</a:t>
            </a:r>
            <a:r>
              <a:rPr lang="es-ES" dirty="0" err="1" smtClean="0"/>
              <a:t>Ubis</a:t>
            </a:r>
            <a:r>
              <a:rPr lang="es-ES" dirty="0" smtClean="0"/>
              <a:t>’</a:t>
            </a:r>
            <a:br>
              <a:rPr lang="es-ES" dirty="0" smtClean="0"/>
            </a:br>
            <a:r>
              <a:rPr lang="es-ES" dirty="0" err="1" smtClean="0"/>
              <a:t>Ref</a:t>
            </a:r>
            <a:r>
              <a:rPr lang="es-ES" dirty="0" smtClean="0"/>
              <a:t>: 007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18434" name="Picture 2" descr="Mosto Ubis elaboración de mosto"/>
          <p:cNvPicPr>
            <a:picLocks noChangeAspect="1" noChangeArrowheads="1"/>
          </p:cNvPicPr>
          <p:nvPr/>
        </p:nvPicPr>
        <p:blipFill>
          <a:blip r:embed="rId2"/>
          <a:srcRect l="9052" t="2016" r="4951"/>
          <a:stretch>
            <a:fillRect/>
          </a:stretch>
        </p:blipFill>
        <p:spPr bwMode="auto">
          <a:xfrm>
            <a:off x="1000100" y="2643182"/>
            <a:ext cx="2714644" cy="3961086"/>
          </a:xfrm>
          <a:prstGeom prst="rect">
            <a:avLst/>
          </a:prstGeom>
          <a:noFill/>
        </p:spPr>
      </p:pic>
      <p:pic>
        <p:nvPicPr>
          <p:cNvPr id="18438" name="Picture 6" descr="http://www.gregoriodiez.com/content/images/thumbs/0000603_ubis_blanco_650.jpeg"/>
          <p:cNvPicPr>
            <a:picLocks noChangeAspect="1" noChangeArrowheads="1"/>
          </p:cNvPicPr>
          <p:nvPr/>
        </p:nvPicPr>
        <p:blipFill>
          <a:blip r:embed="rId3"/>
          <a:srcRect l="24230" r="24457" b="1887"/>
          <a:stretch>
            <a:fillRect/>
          </a:stretch>
        </p:blipFill>
        <p:spPr bwMode="auto">
          <a:xfrm>
            <a:off x="4779362" y="2643183"/>
            <a:ext cx="2721596" cy="371477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929058" y="428604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Exquisita bebida de uva riojana para todos los públicos, sin alcohol. Uvas frescas recogidas cada día por profesionales que aseguran calidad, frescura y seguridad.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</TotalTime>
  <Words>307</Words>
  <Application>Microsoft Office PowerPoint</Application>
  <PresentationFormat>Presentación en pantalla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Técnico</vt:lpstr>
      <vt:lpstr>CATÁLOGO D’ELVINO</vt:lpstr>
      <vt:lpstr>Índice de productos:</vt:lpstr>
      <vt:lpstr>Chorizo ‘gloar’ Ref: 001</vt:lpstr>
      <vt:lpstr>Pimientos ‘Cidacos’ Ref: 002</vt:lpstr>
      <vt:lpstr>Fardelejos ‘La Queleña’ Ref: 003 Precio: 6 grandes     4’50€</vt:lpstr>
      <vt:lpstr>Miel Ref: 004</vt:lpstr>
      <vt:lpstr>Paté Ref: 005</vt:lpstr>
      <vt:lpstr>Banderillas Ref: 006</vt:lpstr>
      <vt:lpstr>Mosto ‘Ubis’ Ref: 007</vt:lpstr>
      <vt:lpstr>Caramelos ‘El Avión’ Ref: 008 Precio: 7€/kg</vt:lpstr>
      <vt:lpstr>Diapositiva 11</vt:lpstr>
      <vt:lpstr>Jabones vinoterapia ‘Uvas frescas’ Ref: 009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D’ELVINO</dc:title>
  <dc:creator>informatica</dc:creator>
  <cp:lastModifiedBy>informatica</cp:lastModifiedBy>
  <cp:revision>8</cp:revision>
  <dcterms:created xsi:type="dcterms:W3CDTF">2015-03-25T10:50:40Z</dcterms:created>
  <dcterms:modified xsi:type="dcterms:W3CDTF">2015-04-01T10:15:38Z</dcterms:modified>
</cp:coreProperties>
</file>