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311039"/>
            <a:ext cx="8399999" cy="4440899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4904401"/>
            <a:ext cx="8399999" cy="12066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5702203"/>
            <a:ext cx="8399999" cy="86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311039"/>
            <a:ext cx="8399999" cy="51582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633316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857224" y="785794"/>
            <a:ext cx="7641300" cy="358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7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" sz="7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           ESPARTANOS                </a:t>
            </a:r>
            <a:endParaRPr lang="es" sz="7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5195900"/>
            <a:ext cx="8098500" cy="614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>
                <a:solidFill>
                  <a:srgbClr val="3D85C6"/>
                </a:solidFill>
              </a:rPr>
              <a:t>El precio no incluye gastos de porte.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2428860" y="1928802"/>
            <a:ext cx="4320000" cy="115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7000" b="1" dirty="0">
                <a:solidFill>
                  <a:schemeClr val="accent1"/>
                </a:solidFill>
              </a:rPr>
              <a:t>  </a:t>
            </a:r>
            <a:r>
              <a:rPr lang="es" sz="7000" b="1" dirty="0" smtClean="0">
                <a:solidFill>
                  <a:schemeClr val="accent1"/>
                </a:solidFill>
              </a:rPr>
              <a:t>       </a:t>
            </a:r>
            <a:r>
              <a:rPr lang="es" sz="7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S.COOP</a:t>
            </a:r>
            <a:r>
              <a:rPr lang="es" sz="7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Melocotón </a:t>
            </a:r>
            <a:r>
              <a:rPr lang="es" b="1" dirty="0" smtClean="0">
                <a:solidFill>
                  <a:srgbClr val="000000"/>
                </a:solidFill>
              </a:rPr>
              <a:t>entero de Cieza </a:t>
            </a:r>
            <a:r>
              <a:rPr lang="es" b="1" dirty="0">
                <a:solidFill>
                  <a:srgbClr val="000000"/>
                </a:solidFill>
              </a:rPr>
              <a:t>arreglado en almíbar. 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Peso:</a:t>
            </a:r>
            <a:r>
              <a:rPr lang="es" b="1" dirty="0">
                <a:solidFill>
                  <a:srgbClr val="000000"/>
                </a:solidFill>
              </a:rPr>
              <a:t> 1500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09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625" y="2262550"/>
            <a:ext cx="3050925" cy="40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1720900" y="4224150"/>
            <a:ext cx="2825399" cy="21062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4’90€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596" y="0"/>
            <a:ext cx="99298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MELOCOTÓN ENTERO </a:t>
            </a:r>
          </a:p>
          <a:p>
            <a:r>
              <a:rPr lang="es-ES" sz="4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ALMÍBAR</a:t>
            </a:r>
            <a:endParaRPr lang="es-ES" sz="4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Aceitunas elaboradas en Cieza.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300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10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13696" b="4003"/>
          <a:stretch/>
        </p:blipFill>
        <p:spPr>
          <a:xfrm>
            <a:off x="5034325" y="2519175"/>
            <a:ext cx="2489424" cy="36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2029150" y="4199550"/>
            <a:ext cx="2709899" cy="20114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3’20€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34" y="0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JARRA DE ACEITUNAS MOLLAR</a:t>
            </a:r>
            <a:endParaRPr lang="es-ES" sz="4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/>
              <a:t>                </a:t>
            </a:r>
            <a:r>
              <a:rPr lang="es" b="1">
                <a:solidFill>
                  <a:srgbClr val="000000"/>
                </a:solidFill>
              </a:rPr>
              <a:t>   </a:t>
            </a:r>
            <a:r>
              <a:rPr lang="es" b="1" u="sng">
                <a:solidFill>
                  <a:schemeClr val="accent1"/>
                </a:solidFill>
              </a:rPr>
              <a:t>Ref</a:t>
            </a: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6FA8DC"/>
                </a:solidFill>
              </a:rPr>
              <a:t>Fresa: </a:t>
            </a:r>
            <a:r>
              <a:rPr lang="es" b="1">
                <a:solidFill>
                  <a:srgbClr val="000000"/>
                </a:solidFill>
              </a:rPr>
              <a:t>         11</a:t>
            </a: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6FA8DC"/>
                </a:solidFill>
              </a:rPr>
              <a:t>Melocotón:</a:t>
            </a:r>
            <a:r>
              <a:rPr lang="es" b="1">
                <a:solidFill>
                  <a:srgbClr val="000000"/>
                </a:solidFill>
              </a:rPr>
              <a:t>  12</a:t>
            </a: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6FA8DC"/>
                </a:solidFill>
              </a:rPr>
              <a:t>Tomate:</a:t>
            </a:r>
            <a:r>
              <a:rPr lang="es" b="1">
                <a:solidFill>
                  <a:srgbClr val="000000"/>
                </a:solidFill>
              </a:rPr>
              <a:t>       13 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500 g.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000" y="2584025"/>
            <a:ext cx="3625925" cy="27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825400" y="4533475"/>
            <a:ext cx="2915400" cy="1862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1’50€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4285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MERMELADAS</a:t>
            </a:r>
            <a:endParaRPr lang="es-ES" sz="6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arroz cultivado en Calasparra.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1kg.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</a:t>
            </a:r>
            <a:r>
              <a:rPr lang="es" b="1">
                <a:solidFill>
                  <a:schemeClr val="accent1"/>
                </a:solidFill>
              </a:rPr>
              <a:t>: </a:t>
            </a:r>
            <a:r>
              <a:rPr lang="es" b="1">
                <a:solidFill>
                  <a:srgbClr val="000000"/>
                </a:solidFill>
              </a:rPr>
              <a:t>14</a:t>
            </a:r>
          </a:p>
          <a:p>
            <a:pPr lvl="0"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475" y="2460500"/>
            <a:ext cx="2713400" cy="36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2042450" y="4447850"/>
            <a:ext cx="3000900" cy="19389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2.10€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35716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ARROZ DE CALASPARRA</a:t>
            </a:r>
            <a:endParaRPr lang="es-ES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 posavasos artesanales elaboradas con hama beads.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6FA8DC"/>
                </a:solidFill>
              </a:rPr>
              <a:t>Melocotón:</a:t>
            </a:r>
            <a:r>
              <a:rPr lang="es" b="1">
                <a:solidFill>
                  <a:srgbClr val="000000"/>
                </a:solidFill>
              </a:rPr>
              <a:t> 15</a:t>
            </a: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6FA8DC"/>
                </a:solidFill>
              </a:rPr>
              <a:t>Sandía:</a:t>
            </a:r>
            <a:r>
              <a:rPr lang="es" b="1">
                <a:solidFill>
                  <a:srgbClr val="000000"/>
                </a:solidFill>
              </a:rPr>
              <a:t> 16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625" y="3107750"/>
            <a:ext cx="3835299" cy="21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2521750" y="4555900"/>
            <a:ext cx="2754600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0’50€ 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142852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POSAVASOS</a:t>
            </a:r>
            <a:endParaRPr lang="es-ES" sz="6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 </a:t>
            </a:r>
            <a:r>
              <a:rPr lang="es" b="1">
                <a:solidFill>
                  <a:srgbClr val="000000"/>
                </a:solidFill>
              </a:rPr>
              <a:t>lápices con adornos de esparto.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17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75" y="2520600"/>
            <a:ext cx="2528100" cy="3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152925" y="4248825"/>
            <a:ext cx="3048599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1’20€ 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34" y="0"/>
            <a:ext cx="82153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LÁPICES CON ADORNOS </a:t>
            </a:r>
          </a:p>
          <a:p>
            <a:r>
              <a:rPr lang="es-ES" sz="4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ESPARTO</a:t>
            </a:r>
            <a:endParaRPr lang="es-ES" sz="45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cuaderno y bolígrafo con adornos de esparto.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18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025" y="2718800"/>
            <a:ext cx="2580650" cy="34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2152925" y="4248825"/>
            <a:ext cx="2927699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2’20€ 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7126" y="0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CUADERNO CON ADORNOS DE ESPARTO</a:t>
            </a:r>
            <a:endParaRPr lang="es-ES" sz="45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rgbClr val="000000"/>
                </a:solidFill>
              </a:rPr>
              <a:t> bolsa artesanal elaborada con esparto que sirve para guardar caracoles.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 smtClean="0">
                <a:solidFill>
                  <a:srgbClr val="000000"/>
                </a:solidFill>
              </a:rPr>
              <a:t>19</a:t>
            </a:r>
            <a:endParaRPr lang="es" b="1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700" y="2861375"/>
            <a:ext cx="2242899" cy="29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2152925" y="4248825"/>
            <a:ext cx="2927699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4’30€ 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34" y="357166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CERNACHO DE ESPARTO</a:t>
            </a:r>
            <a:endParaRPr lang="es-ES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llavero artesanal elaborado con esparto.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</a:t>
            </a:r>
            <a:r>
              <a:rPr lang="es" b="1" dirty="0">
                <a:solidFill>
                  <a:schemeClr val="accent1"/>
                </a:solidFill>
              </a:rPr>
              <a:t>: </a:t>
            </a:r>
            <a:r>
              <a:rPr lang="es" b="1" dirty="0" smtClean="0">
                <a:solidFill>
                  <a:srgbClr val="000000"/>
                </a:solidFill>
              </a:rPr>
              <a:t>20</a:t>
            </a:r>
            <a:endParaRPr lang="es" b="1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875" y="2473237"/>
            <a:ext cx="2416224" cy="32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2243025" y="4072025"/>
            <a:ext cx="2723100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 2’10€ 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35716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LLAVERO DE ESPARTO</a:t>
            </a:r>
            <a:endParaRPr lang="es-ES" sz="5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rgbClr val="000000"/>
                </a:solidFill>
              </a:rPr>
              <a:t> cuerda artesanal elaborada con esparto.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/>
              <a:t> </a:t>
            </a:r>
            <a:r>
              <a:rPr lang="es" b="1" smtClean="0">
                <a:solidFill>
                  <a:srgbClr val="000000"/>
                </a:solidFill>
              </a:rPr>
              <a:t>21</a:t>
            </a:r>
            <a:endParaRPr lang="es"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942" y="2714620"/>
            <a:ext cx="2345175" cy="31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2152925" y="4248825"/>
            <a:ext cx="2909099" cy="169679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/>
              <a:t>  3’50€ 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285728"/>
            <a:ext cx="900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CUERDA DE ESPARTO</a:t>
            </a:r>
            <a:endParaRPr lang="es-ES" sz="5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Aceitunas negras con hueso elaboradas con sal y plantas amarillas.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Peso:</a:t>
            </a:r>
            <a:r>
              <a:rPr lang="es" b="1" dirty="0">
                <a:solidFill>
                  <a:srgbClr val="000000"/>
                </a:solidFill>
              </a:rPr>
              <a:t> 420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Ref:</a:t>
            </a:r>
            <a:r>
              <a:rPr lang="es" b="1" dirty="0">
                <a:solidFill>
                  <a:srgbClr val="000000"/>
                </a:solidFill>
              </a:rPr>
              <a:t> 01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l="8971" r="5907"/>
          <a:stretch/>
        </p:blipFill>
        <p:spPr>
          <a:xfrm>
            <a:off x="5316875" y="2845700"/>
            <a:ext cx="2194024" cy="35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016275" y="4346825"/>
            <a:ext cx="3210599" cy="20217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28564" y="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ACEITUNAS NEGRAS CON </a:t>
            </a:r>
          </a:p>
          <a:p>
            <a:r>
              <a:rPr lang="es-E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HUESO NATURALES CUQUILLO</a:t>
            </a: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Pepinillos elaborados con sal, vinagre y agua.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500 g.</a:t>
            </a: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02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350" y="2590500"/>
            <a:ext cx="2756199" cy="3674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2005250" y="4282125"/>
            <a:ext cx="2942100" cy="19832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1’80€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472" y="142852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PEPINILLOS</a:t>
            </a:r>
            <a:endParaRPr lang="es-ES" sz="7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Alcaparras elaboradas con agua, sal y vinagre.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Peso:</a:t>
            </a:r>
            <a:r>
              <a:rPr lang="es" b="1" dirty="0">
                <a:solidFill>
                  <a:srgbClr val="000000"/>
                </a:solidFill>
              </a:rPr>
              <a:t> 410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7604"/>
          <a:stretch/>
        </p:blipFill>
        <p:spPr>
          <a:xfrm>
            <a:off x="4876075" y="2604175"/>
            <a:ext cx="2827475" cy="34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1832275" y="4276675"/>
            <a:ext cx="3043800" cy="19523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2’10€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4285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ALCAPARRAS</a:t>
            </a:r>
            <a:endParaRPr lang="es-ES" sz="7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Aceitunas elaboradas con agua, sal y plantas aromáticas.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300 g.</a:t>
            </a: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04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5058425" y="2838200"/>
            <a:ext cx="2741950" cy="32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054825" y="4328000"/>
            <a:ext cx="3003599" cy="17340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596" y="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ACEITUNAS CON HUESO NATURALES CUQUILLO</a:t>
            </a: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Aceitunas elaboradas con agua, sal y plantas aromáticas.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500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05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13539"/>
          <a:stretch/>
        </p:blipFill>
        <p:spPr>
          <a:xfrm>
            <a:off x="4704975" y="2669350"/>
            <a:ext cx="2998575" cy="3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1855875" y="4199550"/>
            <a:ext cx="2998499" cy="19265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596" y="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ACEITUNAS VERDES CON HUESO MOLLAR PARTIDAS</a:t>
            </a: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chemeClr val="accent1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Alcaparrones elaborados con agua, sal y vinagre.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410 g.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06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4493"/>
          <a:stretch/>
        </p:blipFill>
        <p:spPr>
          <a:xfrm>
            <a:off x="5128375" y="2533450"/>
            <a:ext cx="2813224" cy="3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1875050" y="4494950"/>
            <a:ext cx="3185099" cy="17894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2’10€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21429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ALCAPARRONES</a:t>
            </a:r>
            <a:endParaRPr lang="es-ES" sz="7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750" y="2433650"/>
            <a:ext cx="2794299" cy="372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2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Descripción:</a:t>
            </a:r>
            <a:r>
              <a:rPr lang="es" b="1" dirty="0">
                <a:solidFill>
                  <a:srgbClr val="000000"/>
                </a:solidFill>
              </a:rPr>
              <a:t> Guindillas elaboradas con agua, sal y vinagre.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Peso:</a:t>
            </a:r>
            <a:r>
              <a:rPr lang="es" b="1" dirty="0">
                <a:solidFill>
                  <a:srgbClr val="000000"/>
                </a:solidFill>
              </a:rPr>
              <a:t> 500 g.</a:t>
            </a:r>
          </a:p>
          <a:p>
            <a:pPr lvl="0" rtl="0">
              <a:spcBef>
                <a:spcPts val="0"/>
              </a:spcBef>
              <a:buNone/>
            </a:pPr>
            <a:endParaRPr b="1" u="sng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b="1" u="sng" dirty="0">
                <a:solidFill>
                  <a:schemeClr val="accent1"/>
                </a:solidFill>
              </a:rPr>
              <a:t>Ref:</a:t>
            </a:r>
            <a:r>
              <a:rPr lang="es" b="1" dirty="0">
                <a:solidFill>
                  <a:schemeClr val="accent1"/>
                </a:solidFill>
              </a:rPr>
              <a:t> </a:t>
            </a:r>
            <a:r>
              <a:rPr lang="es" b="1" dirty="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114" name="Shape 114"/>
          <p:cNvSpPr/>
          <p:nvPr/>
        </p:nvSpPr>
        <p:spPr>
          <a:xfrm>
            <a:off x="2353100" y="4212375"/>
            <a:ext cx="2794200" cy="1946999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34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GUINDILLAS PICANTES</a:t>
            </a:r>
            <a:endParaRPr lang="es-ES" sz="5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Descripción:</a:t>
            </a:r>
            <a:r>
              <a:rPr lang="es" b="1">
                <a:solidFill>
                  <a:srgbClr val="000000"/>
                </a:solidFill>
              </a:rPr>
              <a:t> Aceitunas elaboradas con agua y sal.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Peso:</a:t>
            </a:r>
            <a:r>
              <a:rPr lang="es" b="1">
                <a:solidFill>
                  <a:srgbClr val="000000"/>
                </a:solidFill>
              </a:rPr>
              <a:t> 500 g.</a:t>
            </a:r>
          </a:p>
          <a:p>
            <a:pPr rtl="0">
              <a:spcBef>
                <a:spcPts val="0"/>
              </a:spcBef>
              <a:buNone/>
            </a:pPr>
            <a:endParaRPr b="1" u="sng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b="1" u="sng">
                <a:solidFill>
                  <a:schemeClr val="accent1"/>
                </a:solidFill>
              </a:rPr>
              <a:t>Ref:</a:t>
            </a:r>
            <a:r>
              <a:rPr lang="es" b="1">
                <a:solidFill>
                  <a:srgbClr val="000000"/>
                </a:solidFill>
              </a:rPr>
              <a:t> 08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275" y="2433650"/>
            <a:ext cx="2870250" cy="38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2003450" y="4559150"/>
            <a:ext cx="2733599" cy="1701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 b="1"/>
              <a:t>1’90€</a:t>
            </a:r>
          </a:p>
          <a:p>
            <a:pPr algn="ctr">
              <a:spcBef>
                <a:spcPts val="0"/>
              </a:spcBef>
              <a:buNone/>
            </a:pPr>
            <a:r>
              <a:rPr lang="es" sz="3000" b="1"/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596" y="142852"/>
            <a:ext cx="892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ACEITUNAS VERDES MANZANILLA CON HUESO SABOR ANCHOA</a:t>
            </a:r>
            <a:endParaRPr lang="es-ES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431</Words>
  <PresentationFormat>Presentación en pantalla (4:3)</PresentationFormat>
  <Paragraphs>140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label</vt:lpstr>
      <vt:lpstr> CATÁLOGO           ESPARTANOS         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ESPARTANOS</dc:title>
  <dc:creator>usuario</dc:creator>
  <cp:lastModifiedBy>ALUMNO</cp:lastModifiedBy>
  <cp:revision>12</cp:revision>
  <dcterms:modified xsi:type="dcterms:W3CDTF">2015-03-18T09:54:17Z</dcterms:modified>
</cp:coreProperties>
</file>