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38DB25-6F22-4CE1-8234-FCEA04C8758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AC5898-20B9-4E06-91BE-D667B96655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2"/>
                </a:solidFill>
                <a:latin typeface="Eras Bold ITC" pitchFamily="34" charset="0"/>
              </a:rPr>
              <a:t>Catalogo </a:t>
            </a:r>
            <a:r>
              <a:rPr lang="es-ES" sz="5400" dirty="0" err="1" smtClean="0">
                <a:solidFill>
                  <a:schemeClr val="accent2"/>
                </a:solidFill>
                <a:latin typeface="Eras Bold ITC" pitchFamily="34" charset="0"/>
              </a:rPr>
              <a:t>Fuertex</a:t>
            </a:r>
            <a:endParaRPr lang="es-ES" sz="5400" dirty="0">
              <a:solidFill>
                <a:schemeClr val="accent2"/>
              </a:solidFill>
              <a:latin typeface="Eras Bold ITC" pitchFamily="34" charset="0"/>
            </a:endParaRPr>
          </a:p>
        </p:txBody>
      </p:sp>
      <p:pic>
        <p:nvPicPr>
          <p:cNvPr id="4" name="3 Imagen" descr="Logo Fuertex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429125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l Piel Natural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908720"/>
            <a:ext cx="4824536" cy="545979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es-ES" dirty="0" err="1" smtClean="0"/>
              <a:t>Naturaloe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73328"/>
          </a:xfrm>
        </p:spPr>
        <p:txBody>
          <a:bodyPr/>
          <a:lstStyle/>
          <a:p>
            <a:r>
              <a:rPr lang="es-ES" dirty="0" smtClean="0"/>
              <a:t>Precio:14,95€</a:t>
            </a:r>
          </a:p>
          <a:p>
            <a:r>
              <a:rPr lang="es-ES" dirty="0" smtClean="0"/>
              <a:t>Cantidad: Bote de 150  ml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0009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206084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Producto natural de aloe vera de </a:t>
            </a:r>
            <a:r>
              <a:rPr lang="es-ES" dirty="0" err="1" smtClean="0"/>
              <a:t>fuerteventura</a:t>
            </a:r>
            <a:r>
              <a:rPr lang="es-ES" dirty="0" smtClean="0"/>
              <a:t> , es un regenerador celular.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 smtClean="0"/>
              <a:t>Camisetas de </a:t>
            </a:r>
            <a:r>
              <a:rPr lang="es-ES" dirty="0" smtClean="0"/>
              <a:t>Cabrita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57304"/>
          </a:xfrm>
        </p:spPr>
        <p:txBody>
          <a:bodyPr/>
          <a:lstStyle/>
          <a:p>
            <a:r>
              <a:rPr lang="es-ES" dirty="0" smtClean="0"/>
              <a:t>Precio:15€</a:t>
            </a:r>
          </a:p>
          <a:p>
            <a:r>
              <a:rPr lang="es-ES" dirty="0" smtClean="0"/>
              <a:t>Talla: S-M-L</a:t>
            </a:r>
            <a:endParaRPr lang="es-ES" dirty="0"/>
          </a:p>
        </p:txBody>
      </p:sp>
      <p:pic>
        <p:nvPicPr>
          <p:cNvPr id="4" name="3 Imagen" descr="cabrito_bild_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4032448" cy="33123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0010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24128" y="2060848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Camisetas cabrita representan a Fuerteventura de los </a:t>
            </a:r>
            <a:r>
              <a:rPr lang="es-ES" dirty="0" err="1" smtClean="0"/>
              <a:t>coleres</a:t>
            </a:r>
            <a:r>
              <a:rPr lang="es-ES" dirty="0" smtClean="0"/>
              <a:t> que se muestran en la imagen diseñados y fabricados en la isla.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Información </a:t>
            </a:r>
            <a:r>
              <a:rPr lang="es-ES" dirty="0" smtClean="0"/>
              <a:t>gastos de </a:t>
            </a:r>
            <a:r>
              <a:rPr lang="es-ES" dirty="0" err="1" smtClean="0"/>
              <a:t>envio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600" dirty="0" smtClean="0"/>
              <a:t>  </a:t>
            </a:r>
            <a:r>
              <a:rPr lang="es-ES" sz="3600" dirty="0" smtClean="0"/>
              <a:t>Los gastos de </a:t>
            </a:r>
            <a:r>
              <a:rPr lang="es-ES" sz="3600" dirty="0" err="1" smtClean="0"/>
              <a:t>envio</a:t>
            </a:r>
            <a:r>
              <a:rPr lang="es-ES" sz="3600" dirty="0" smtClean="0"/>
              <a:t> no </a:t>
            </a:r>
            <a:r>
              <a:rPr lang="es-ES" sz="3600" dirty="0" err="1" smtClean="0"/>
              <a:t>estan</a:t>
            </a:r>
            <a:r>
              <a:rPr lang="es-ES" sz="3600" dirty="0" smtClean="0"/>
              <a:t> incluidos en el precio final.</a:t>
            </a:r>
            <a:endParaRPr lang="es-ES" sz="3600" dirty="0" smtClean="0"/>
          </a:p>
          <a:p>
            <a:pPr>
              <a:buNone/>
            </a:pPr>
            <a:endParaRPr lang="es-ES" sz="3600" dirty="0" smtClean="0"/>
          </a:p>
          <a:p>
            <a:pPr>
              <a:buNone/>
            </a:pPr>
            <a:r>
              <a:rPr lang="es-ES" sz="3600" dirty="0" smtClean="0"/>
              <a:t>Cualquier duda </a:t>
            </a:r>
            <a:r>
              <a:rPr lang="es-ES" sz="3600" dirty="0" err="1" smtClean="0"/>
              <a:t>consultanoslo</a:t>
            </a:r>
            <a:r>
              <a:rPr lang="es-ES" sz="3600" dirty="0" smtClean="0"/>
              <a:t> :</a:t>
            </a:r>
          </a:p>
          <a:p>
            <a:pPr>
              <a:buNone/>
            </a:pPr>
            <a:r>
              <a:rPr lang="es-ES" sz="3600" dirty="0" smtClean="0"/>
              <a:t>economiafuertex@gmail.com</a:t>
            </a:r>
          </a:p>
          <a:p>
            <a:pPr>
              <a:buNone/>
            </a:pPr>
            <a:r>
              <a:rPr lang="es-ES" sz="3600" dirty="0" smtClean="0"/>
              <a:t>   </a:t>
            </a:r>
            <a:endParaRPr lang="es-ES" sz="3600" dirty="0"/>
          </a:p>
        </p:txBody>
      </p:sp>
      <p:pic>
        <p:nvPicPr>
          <p:cNvPr id="4" name="3 Imagen" descr="chicken-little-dancing (6)_thum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05064"/>
            <a:ext cx="187430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s-ES" dirty="0" smtClean="0"/>
              <a:t>Chocolatinas </a:t>
            </a:r>
            <a:r>
              <a:rPr lang="es-ES" dirty="0" err="1" smtClean="0"/>
              <a:t>Tirma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57304"/>
          </a:xfrm>
        </p:spPr>
        <p:txBody>
          <a:bodyPr/>
          <a:lstStyle/>
          <a:p>
            <a:r>
              <a:rPr lang="es-ES" dirty="0" smtClean="0"/>
              <a:t>Precio:4,75€</a:t>
            </a:r>
          </a:p>
          <a:p>
            <a:r>
              <a:rPr lang="es-ES" dirty="0" smtClean="0"/>
              <a:t>Cantidad: 28 ambrosias</a:t>
            </a:r>
            <a:endParaRPr lang="es-ES" dirty="0"/>
          </a:p>
        </p:txBody>
      </p:sp>
      <p:pic>
        <p:nvPicPr>
          <p:cNvPr id="4" name="3 Imagen" descr="_mg_2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4536504" cy="28837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0001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436096" y="292494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Ambrosias </a:t>
            </a:r>
            <a:r>
              <a:rPr lang="es-ES" dirty="0" err="1" smtClean="0"/>
              <a:t>tirmas</a:t>
            </a:r>
            <a:r>
              <a:rPr lang="es-ES" dirty="0" smtClean="0"/>
              <a:t> de galleta cubiertas con chocolate, una caja de 28 unidades el precio hace referencia a la caja.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s-ES" dirty="0" err="1" smtClean="0"/>
              <a:t>Goficao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57304"/>
          </a:xfrm>
        </p:spPr>
        <p:txBody>
          <a:bodyPr/>
          <a:lstStyle/>
          <a:p>
            <a:r>
              <a:rPr lang="es-ES" dirty="0" smtClean="0"/>
              <a:t>Precio:2,50€</a:t>
            </a:r>
          </a:p>
          <a:p>
            <a:r>
              <a:rPr lang="es-ES" dirty="0" smtClean="0"/>
              <a:t>Cantidad: 1 Bote 400 </a:t>
            </a:r>
            <a:r>
              <a:rPr lang="es-ES" dirty="0" err="1" smtClean="0"/>
              <a:t>gm</a:t>
            </a:r>
            <a:endParaRPr lang="es-ES" dirty="0"/>
          </a:p>
        </p:txBody>
      </p:sp>
      <p:pic>
        <p:nvPicPr>
          <p:cNvPr id="4" name="3 Imagen" descr="gofi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4632515" cy="347438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0002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285293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 bote ideal para un desayuno de cacao y gofio con una cantidad de 400 </a:t>
            </a:r>
            <a:r>
              <a:rPr lang="es-ES" dirty="0" err="1" smtClean="0"/>
              <a:t>gm</a:t>
            </a:r>
            <a:r>
              <a:rPr lang="es-ES" dirty="0" smtClean="0"/>
              <a:t> aproximadamente 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s-ES" dirty="0" smtClean="0"/>
              <a:t>Mojo </a:t>
            </a:r>
            <a:r>
              <a:rPr lang="es-ES" dirty="0" err="1" smtClean="0"/>
              <a:t>Picon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29312"/>
          </a:xfrm>
        </p:spPr>
        <p:txBody>
          <a:bodyPr>
            <a:normAutofit/>
          </a:bodyPr>
          <a:lstStyle/>
          <a:p>
            <a:r>
              <a:rPr lang="es-ES" dirty="0" smtClean="0"/>
              <a:t>Precio:3,75€</a:t>
            </a:r>
          </a:p>
          <a:p>
            <a:r>
              <a:rPr lang="es-ES" dirty="0" smtClean="0"/>
              <a:t>Cantidad: C/u 250 ml</a:t>
            </a:r>
            <a:endParaRPr lang="es-ES" dirty="0"/>
          </a:p>
        </p:txBody>
      </p:sp>
      <p:pic>
        <p:nvPicPr>
          <p:cNvPr id="6" name="5 Imagen" descr="Mojo_Canario.jpg"/>
          <p:cNvPicPr>
            <a:picLocks noChangeAspect="1"/>
          </p:cNvPicPr>
          <p:nvPr/>
        </p:nvPicPr>
        <p:blipFill>
          <a:blip r:embed="rId2" cstate="print"/>
          <a:srcRect t="13909" r="60506" b="653"/>
          <a:stretch>
            <a:fillRect/>
          </a:stretch>
        </p:blipFill>
        <p:spPr>
          <a:xfrm>
            <a:off x="539552" y="1700808"/>
            <a:ext cx="3168352" cy="33843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0003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427984" y="177281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Salsa picante , ingredientes : Pimiento </a:t>
            </a:r>
            <a:r>
              <a:rPr lang="es-ES" dirty="0" smtClean="0"/>
              <a:t>Rojo</a:t>
            </a:r>
          </a:p>
          <a:p>
            <a:r>
              <a:rPr lang="es-ES" dirty="0" smtClean="0"/>
              <a:t>Ajos</a:t>
            </a:r>
            <a:endParaRPr lang="es-ES" dirty="0" smtClean="0"/>
          </a:p>
          <a:p>
            <a:r>
              <a:rPr lang="es-ES" dirty="0" smtClean="0"/>
              <a:t>Guindillas secas</a:t>
            </a:r>
            <a:endParaRPr lang="es-ES" dirty="0" smtClean="0"/>
          </a:p>
          <a:p>
            <a:r>
              <a:rPr lang="es-ES" dirty="0" smtClean="0"/>
              <a:t>Cucharada </a:t>
            </a:r>
            <a:r>
              <a:rPr lang="es-ES" dirty="0" smtClean="0"/>
              <a:t>pequeña de comino</a:t>
            </a:r>
          </a:p>
          <a:p>
            <a:r>
              <a:rPr lang="es-ES" dirty="0" smtClean="0"/>
              <a:t>Aceite de oliva virgen extra</a:t>
            </a:r>
          </a:p>
          <a:p>
            <a:r>
              <a:rPr lang="es-ES" dirty="0" smtClean="0"/>
              <a:t>Sal</a:t>
            </a:r>
          </a:p>
          <a:p>
            <a:r>
              <a:rPr lang="es-ES" dirty="0" smtClean="0"/>
              <a:t>Vinagre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s-ES" dirty="0" smtClean="0"/>
              <a:t>Mojo </a:t>
            </a:r>
            <a:r>
              <a:rPr lang="es-ES" dirty="0" smtClean="0"/>
              <a:t>verde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29312"/>
          </a:xfrm>
        </p:spPr>
        <p:txBody>
          <a:bodyPr>
            <a:normAutofit/>
          </a:bodyPr>
          <a:lstStyle/>
          <a:p>
            <a:r>
              <a:rPr lang="es-ES" dirty="0" smtClean="0"/>
              <a:t>Precio:3,75€</a:t>
            </a:r>
          </a:p>
          <a:p>
            <a:r>
              <a:rPr lang="es-ES" dirty="0" smtClean="0"/>
              <a:t>Cantidad: C/u 250 ml</a:t>
            </a:r>
            <a:endParaRPr lang="es-ES" dirty="0"/>
          </a:p>
        </p:txBody>
      </p:sp>
      <p:pic>
        <p:nvPicPr>
          <p:cNvPr id="6" name="5 Imagen" descr="Mojo_Canario.jpg"/>
          <p:cNvPicPr>
            <a:picLocks noChangeAspect="1"/>
          </p:cNvPicPr>
          <p:nvPr/>
        </p:nvPicPr>
        <p:blipFill>
          <a:blip r:embed="rId2" cstate="print"/>
          <a:srcRect l="38220" t="13909" r="52154" b="487"/>
          <a:stretch>
            <a:fillRect/>
          </a:stretch>
        </p:blipFill>
        <p:spPr>
          <a:xfrm>
            <a:off x="1979712" y="1772816"/>
            <a:ext cx="576064" cy="33843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635896" y="2348881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Mojo suave de cilantro necesitas </a:t>
            </a:r>
            <a:r>
              <a:rPr lang="es-ES" dirty="0" smtClean="0"/>
              <a:t>un manojo de cilantro, medio manojo de perejil, 5 dientes de ajo grandes, 2 pimientas verdes, un puñado de sal gorda, 300-350 mil de aceite de oliva virgen, un chorro de </a:t>
            </a:r>
            <a:r>
              <a:rPr lang="es-ES" dirty="0" smtClean="0"/>
              <a:t>vinagre</a:t>
            </a:r>
            <a:endParaRPr lang="es-ES" dirty="0"/>
          </a:p>
        </p:txBody>
      </p:sp>
      <p:pic>
        <p:nvPicPr>
          <p:cNvPr id="8" name="7 Imagen" descr="Mojo_Canario.jpg"/>
          <p:cNvPicPr>
            <a:picLocks noChangeAspect="1"/>
          </p:cNvPicPr>
          <p:nvPr/>
        </p:nvPicPr>
        <p:blipFill>
          <a:blip r:embed="rId2" cstate="print"/>
          <a:srcRect l="20645" t="13909" r="60506" b="653"/>
          <a:stretch>
            <a:fillRect/>
          </a:stretch>
        </p:blipFill>
        <p:spPr>
          <a:xfrm>
            <a:off x="467544" y="1772816"/>
            <a:ext cx="151216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s-ES" dirty="0" err="1" smtClean="0"/>
              <a:t>Clipper</a:t>
            </a:r>
            <a:r>
              <a:rPr lang="es-ES" dirty="0" smtClean="0"/>
              <a:t> Fresa, Naranja 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1734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Precio :1,95€</a:t>
            </a:r>
          </a:p>
          <a:p>
            <a:r>
              <a:rPr lang="es-ES" dirty="0" smtClean="0"/>
              <a:t>Cantidad : 1 botella 1,5 </a:t>
            </a:r>
            <a:r>
              <a:rPr lang="es-ES" dirty="0" smtClean="0"/>
              <a:t>litros</a:t>
            </a:r>
          </a:p>
          <a:p>
            <a:r>
              <a:rPr lang="es-ES" dirty="0" smtClean="0"/>
              <a:t>Tipos: fresa-naranja-manzana-</a:t>
            </a:r>
            <a:r>
              <a:rPr lang="es-ES" dirty="0" err="1" smtClean="0"/>
              <a:t>limon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2-CLIPPER.jpg"/>
          <p:cNvPicPr>
            <a:picLocks noChangeAspect="1"/>
          </p:cNvPicPr>
          <p:nvPr/>
        </p:nvPicPr>
        <p:blipFill>
          <a:blip r:embed="rId2" cstate="print"/>
          <a:srcRect l="4680" t="22627" r="48030" b="15054"/>
          <a:stretch>
            <a:fillRect/>
          </a:stretch>
        </p:blipFill>
        <p:spPr>
          <a:xfrm>
            <a:off x="683568" y="1628800"/>
            <a:ext cx="3672408" cy="339980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452320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0005</a:t>
            </a:r>
            <a:endParaRPr lang="es-ES" sz="2800" dirty="0"/>
          </a:p>
        </p:txBody>
      </p:sp>
      <p:pic>
        <p:nvPicPr>
          <p:cNvPr id="6" name="5 Imagen" descr="2-CLIPPER.jpg"/>
          <p:cNvPicPr>
            <a:picLocks noChangeAspect="1"/>
          </p:cNvPicPr>
          <p:nvPr/>
        </p:nvPicPr>
        <p:blipFill>
          <a:blip r:embed="rId2" cstate="print"/>
          <a:srcRect l="47975" r="28622" b="76681"/>
          <a:stretch>
            <a:fillRect/>
          </a:stretch>
        </p:blipFill>
        <p:spPr>
          <a:xfrm>
            <a:off x="4572000" y="4005064"/>
            <a:ext cx="1440160" cy="10081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932040" y="249289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Bebidad</a:t>
            </a:r>
            <a:r>
              <a:rPr lang="es-ES" dirty="0" smtClean="0"/>
              <a:t> refrescante tradicional de las islas canarias con gran variedad de sabores.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Queso </a:t>
            </a:r>
            <a:r>
              <a:rPr lang="es-ES" dirty="0" err="1" smtClean="0"/>
              <a:t>Maxorata</a:t>
            </a:r>
            <a:r>
              <a:rPr lang="es-ES" dirty="0" smtClean="0"/>
              <a:t> curado</a:t>
            </a:r>
            <a:br>
              <a:rPr lang="es-ES" dirty="0" smtClean="0"/>
            </a:br>
            <a:r>
              <a:rPr lang="es-ES" dirty="0" smtClean="0"/>
              <a:t>pimentón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29312"/>
          </a:xfrm>
        </p:spPr>
        <p:txBody>
          <a:bodyPr/>
          <a:lstStyle/>
          <a:p>
            <a:r>
              <a:rPr lang="es-ES" dirty="0" smtClean="0"/>
              <a:t>Precio:6€</a:t>
            </a:r>
          </a:p>
          <a:p>
            <a:r>
              <a:rPr lang="es-ES" dirty="0" smtClean="0"/>
              <a:t>Cantidad: </a:t>
            </a:r>
            <a:r>
              <a:rPr lang="es-ES" dirty="0" err="1" smtClean="0"/>
              <a:t>Porcion</a:t>
            </a:r>
            <a:r>
              <a:rPr lang="es-ES" dirty="0" smtClean="0"/>
              <a:t> de Queso 1/4</a:t>
            </a:r>
          </a:p>
        </p:txBody>
      </p:sp>
      <p:pic>
        <p:nvPicPr>
          <p:cNvPr id="4" name="3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456384" cy="279275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0006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20072" y="23488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Queso </a:t>
            </a:r>
            <a:r>
              <a:rPr lang="es-ES" dirty="0" err="1" smtClean="0"/>
              <a:t>maxorata</a:t>
            </a:r>
            <a:r>
              <a:rPr lang="es-ES" dirty="0" smtClean="0"/>
              <a:t> curado realizado con leche de cabra excepcional de </a:t>
            </a:r>
            <a:r>
              <a:rPr lang="es-ES" dirty="0" err="1" smtClean="0"/>
              <a:t>fuerteventura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s-ES" dirty="0" smtClean="0"/>
              <a:t>C</a:t>
            </a:r>
            <a:r>
              <a:rPr lang="es-ES" dirty="0" smtClean="0"/>
              <a:t>hocolate </a:t>
            </a:r>
            <a:r>
              <a:rPr lang="es-ES" dirty="0" err="1" smtClean="0"/>
              <a:t>Tirma</a:t>
            </a:r>
            <a:r>
              <a:rPr lang="es-ES" dirty="0" smtClean="0"/>
              <a:t> Almendras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01320"/>
          </a:xfrm>
        </p:spPr>
        <p:txBody>
          <a:bodyPr>
            <a:normAutofit/>
          </a:bodyPr>
          <a:lstStyle/>
          <a:p>
            <a:r>
              <a:rPr lang="es-ES" dirty="0" smtClean="0"/>
              <a:t>Precio:2€</a:t>
            </a:r>
          </a:p>
          <a:p>
            <a:r>
              <a:rPr lang="es-ES" dirty="0" smtClean="0"/>
              <a:t>Cantidad: 1 Tableta</a:t>
            </a:r>
            <a:endParaRPr lang="es-ES" dirty="0"/>
          </a:p>
        </p:txBody>
      </p:sp>
      <p:pic>
        <p:nvPicPr>
          <p:cNvPr id="4" name="3 Imagen" descr="08-almendras-troceadas.jpg"/>
          <p:cNvPicPr>
            <a:picLocks noChangeAspect="1"/>
          </p:cNvPicPr>
          <p:nvPr/>
        </p:nvPicPr>
        <p:blipFill>
          <a:blip r:embed="rId2" cstate="print"/>
          <a:srcRect l="1809" t="16636" b="19114"/>
          <a:stretch>
            <a:fillRect/>
          </a:stretch>
        </p:blipFill>
        <p:spPr>
          <a:xfrm>
            <a:off x="611560" y="2132856"/>
            <a:ext cx="4875970" cy="25922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0007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285293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Chocolatina </a:t>
            </a:r>
            <a:r>
              <a:rPr lang="es-ES" dirty="0" err="1" smtClean="0"/>
              <a:t>tirma</a:t>
            </a:r>
            <a:r>
              <a:rPr lang="es-ES" dirty="0" smtClean="0"/>
              <a:t> de chocolate con leche y almendras troceadas 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s-ES" dirty="0" smtClean="0"/>
              <a:t>Galletas Cubanitos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73328"/>
          </a:xfrm>
        </p:spPr>
        <p:txBody>
          <a:bodyPr/>
          <a:lstStyle/>
          <a:p>
            <a:r>
              <a:rPr lang="es-ES" dirty="0" smtClean="0"/>
              <a:t>Precio:2,25€</a:t>
            </a:r>
          </a:p>
          <a:p>
            <a:r>
              <a:rPr lang="es-ES" dirty="0" smtClean="0"/>
              <a:t>Cantidad: 1 Paquete</a:t>
            </a:r>
            <a:endParaRPr lang="es-ES" dirty="0"/>
          </a:p>
        </p:txBody>
      </p:sp>
      <p:pic>
        <p:nvPicPr>
          <p:cNvPr id="4" name="3 Imagen" descr="descarg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5040560" cy="377555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0008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299695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Paquete de galletas con trozos de leche </a:t>
            </a:r>
            <a:r>
              <a:rPr lang="es-ES" dirty="0" err="1" smtClean="0"/>
              <a:t>unicas</a:t>
            </a:r>
            <a:r>
              <a:rPr lang="es-ES" dirty="0" smtClean="0"/>
              <a:t> de Canarias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</TotalTime>
  <Words>314</Words>
  <Application>Microsoft Office PowerPoint</Application>
  <PresentationFormat>Presentación en pantalla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Urbano</vt:lpstr>
      <vt:lpstr>Catalogo Fuertex</vt:lpstr>
      <vt:lpstr>Chocolatinas Tirma</vt:lpstr>
      <vt:lpstr>Goficao</vt:lpstr>
      <vt:lpstr>Mojo Picon</vt:lpstr>
      <vt:lpstr>Mojo verde</vt:lpstr>
      <vt:lpstr>Clipper Fresa, Naranja …</vt:lpstr>
      <vt:lpstr>Queso Maxorata curado pimentón </vt:lpstr>
      <vt:lpstr>Chocolate Tirma Almendras</vt:lpstr>
      <vt:lpstr>Galletas Cubanitos</vt:lpstr>
      <vt:lpstr>Naturaloe</vt:lpstr>
      <vt:lpstr>Camisetas de Cabrita</vt:lpstr>
      <vt:lpstr>Información gastos de envio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Fuertex</dc:title>
  <dc:creator>Carlos</dc:creator>
  <cp:lastModifiedBy>Carlos</cp:lastModifiedBy>
  <cp:revision>11</cp:revision>
  <dcterms:created xsi:type="dcterms:W3CDTF">2015-02-13T20:45:58Z</dcterms:created>
  <dcterms:modified xsi:type="dcterms:W3CDTF">2015-03-09T21:36:54Z</dcterms:modified>
</cp:coreProperties>
</file>