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66" d="100"/>
          <a:sy n="6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FBC7A5-8A10-4C1F-B9CE-2B9F6081862F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A792E9-642C-409C-98A5-C2C807420A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nhoita\Downloads\logotipo empresa economi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371600" y="692696"/>
            <a:ext cx="7772400" cy="1224136"/>
          </a:xfrm>
          <a:scene3d>
            <a:camera prst="perspectiveRight"/>
            <a:lightRig rig="threePt" dir="t"/>
          </a:scene3d>
        </p:spPr>
        <p:txBody>
          <a:bodyPr>
            <a:noAutofit/>
            <a:sp3d extrusionH="57150" contourW="12700">
              <a:bevelT w="38100" h="381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r>
              <a:rPr lang="es-ES" sz="4400" i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CATÁLOGO</a:t>
            </a:r>
            <a:r>
              <a:rPr lang="es-ES" sz="4400" i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br>
              <a:rPr lang="es-ES" sz="4400" i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es-ES" sz="4400" i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ES" sz="4400" i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s-ES" sz="4400" i="1" cap="none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PRODUCTOS</a:t>
            </a:r>
            <a:endParaRPr lang="es-ES" sz="4400" i="1" cap="none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Collares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3898776" cy="51331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600" dirty="0" smtClean="0"/>
              <a:t>(de izquierda a derecha)</a:t>
            </a:r>
          </a:p>
          <a:p>
            <a:pPr>
              <a:buFont typeface="Wingdings" pitchFamily="2" charset="2"/>
              <a:buChar char="q"/>
            </a:pPr>
            <a:r>
              <a:rPr lang="es-ES" sz="2600" dirty="0" smtClean="0"/>
              <a:t>Ref</a:t>
            </a:r>
            <a:r>
              <a:rPr lang="es-ES" sz="2600" dirty="0" smtClean="0"/>
              <a:t>.: </a:t>
            </a:r>
            <a:r>
              <a:rPr lang="es-ES" sz="2600" dirty="0" smtClean="0"/>
              <a:t>023 Ref.: 024 </a:t>
            </a:r>
          </a:p>
          <a:p>
            <a:pPr>
              <a:buNone/>
            </a:pPr>
            <a:r>
              <a:rPr lang="es-ES" sz="2600" dirty="0" smtClean="0"/>
              <a:t>Ref.: 025 Ref.: 026 </a:t>
            </a:r>
          </a:p>
          <a:p>
            <a:pPr>
              <a:buNone/>
            </a:pPr>
            <a:r>
              <a:rPr lang="es-ES" sz="2600" dirty="0" smtClean="0"/>
              <a:t>Ref.: 027</a:t>
            </a:r>
            <a:endParaRPr lang="es-ES" sz="2600" dirty="0" smtClean="0"/>
          </a:p>
          <a:p>
            <a:pPr>
              <a:buNone/>
            </a:pPr>
            <a:endParaRPr lang="es-ES" sz="2600" dirty="0" smtClean="0"/>
          </a:p>
          <a:p>
            <a:pPr>
              <a:buFont typeface="Wingdings" pitchFamily="2" charset="2"/>
              <a:buChar char="q"/>
            </a:pPr>
            <a:r>
              <a:rPr lang="es-ES" sz="2600" dirty="0" smtClean="0"/>
              <a:t>Elaborados a mano.</a:t>
            </a:r>
          </a:p>
          <a:p>
            <a:pPr>
              <a:buNone/>
            </a:pPr>
            <a:r>
              <a:rPr lang="es-ES" sz="2600" dirty="0" smtClean="0"/>
              <a:t>(solo uno de cada)</a:t>
            </a:r>
            <a:endParaRPr lang="es-ES" sz="2600" dirty="0" smtClean="0"/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endParaRPr lang="es-ES" sz="2600" dirty="0" smtClean="0"/>
          </a:p>
          <a:p>
            <a:pPr>
              <a:buNone/>
            </a:pPr>
            <a:endParaRPr lang="es-ES" sz="2600" dirty="0" smtClean="0"/>
          </a:p>
          <a:p>
            <a:pPr>
              <a:buFont typeface="Wingdings" pitchFamily="2" charset="2"/>
              <a:buChar char="q"/>
            </a:pPr>
            <a:r>
              <a:rPr lang="es-ES" sz="2600" dirty="0" smtClean="0"/>
              <a:t>P.V.P: 5€</a:t>
            </a:r>
          </a:p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pPr>
              <a:buNone/>
            </a:pPr>
            <a:r>
              <a:rPr lang="es-ES" sz="1900" dirty="0" smtClean="0"/>
              <a:t>Gastos de envío no incluidos.</a:t>
            </a:r>
            <a:endParaRPr lang="es-ES" sz="1900" dirty="0"/>
          </a:p>
        </p:txBody>
      </p:sp>
      <p:pic>
        <p:nvPicPr>
          <p:cNvPr id="4" name="3 Imagen" descr="DSC_0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5771">
            <a:off x="4566764" y="1772007"/>
            <a:ext cx="3883825" cy="385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Marcadores de libros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978896" cy="50611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(de izquierda a derecha)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Ref</a:t>
            </a:r>
            <a:r>
              <a:rPr lang="es-ES" dirty="0" smtClean="0"/>
              <a:t>.: </a:t>
            </a:r>
            <a:r>
              <a:rPr lang="es-ES" dirty="0" smtClean="0"/>
              <a:t>028 Ref.: 029 Ref.: 030 </a:t>
            </a:r>
          </a:p>
          <a:p>
            <a:pPr>
              <a:buNone/>
            </a:pPr>
            <a:r>
              <a:rPr lang="es-ES" dirty="0" smtClean="0"/>
              <a:t>Ref.: 031 Ref.: 032 Ref.: 033 </a:t>
            </a:r>
          </a:p>
          <a:p>
            <a:pPr>
              <a:buNone/>
            </a:pPr>
            <a:r>
              <a:rPr lang="es-ES" dirty="0" smtClean="0"/>
              <a:t>Ref. 034 Ref.: 035 Ref.: 036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Elaborados a mano mediante hilo de colores y </a:t>
            </a:r>
            <a:r>
              <a:rPr lang="es-ES" dirty="0" smtClean="0"/>
              <a:t>clips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(solamente uno de cada)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P.V.P: 1€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1800" dirty="0" smtClean="0"/>
              <a:t>Gastos de envío no incluidos.</a:t>
            </a:r>
          </a:p>
        </p:txBody>
      </p:sp>
      <p:pic>
        <p:nvPicPr>
          <p:cNvPr id="4" name="3 Imagen" descr="DSC_0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4735">
            <a:off x="5222093" y="2062868"/>
            <a:ext cx="3257600" cy="32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5338936" cy="55458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Ref. chocolate blanco: 001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Ref. chocolate con leche: 002</a:t>
            </a: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Las ambrosías tirmas son </a:t>
            </a:r>
            <a:r>
              <a:rPr lang="es-ES" dirty="0" smtClean="0">
                <a:latin typeface="Calisto MT" pitchFamily="18" charset="0"/>
              </a:rPr>
              <a:t>crujientes obleas rellenas de deliciosas cremas de diferentes sabores y bañadas en cremoso chocolate. 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Peso: 301g</a:t>
            </a:r>
          </a:p>
          <a:p>
            <a:pPr>
              <a:buFont typeface="Wingdings" pitchFamily="2" charset="2"/>
              <a:buChar char="q"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P.V.P: 3€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r>
              <a:rPr lang="es-ES" sz="1800" dirty="0" smtClean="0">
                <a:latin typeface="Calisto MT" pitchFamily="18" charset="0"/>
              </a:rPr>
              <a:t>Gastos de envíos no incluidos.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91680" y="332656"/>
            <a:ext cx="582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perspectiveRight"/>
              <a:lightRig rig="threePt" dir="t"/>
            </a:scene3d>
            <a:sp3d extrusionH="57150" contourW="12700">
              <a:bevelT w="38100" h="381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r>
              <a:rPr lang="es-E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Ambrosías</a:t>
            </a:r>
            <a:r>
              <a:rPr lang="es-E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Tirma</a:t>
            </a:r>
            <a:r>
              <a:rPr lang="es-E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E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inhoita\Desktop\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9941">
            <a:off x="3677346" y="3647782"/>
            <a:ext cx="4927792" cy="246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  <a:scene3d>
              <a:camera prst="perspectiveRight"/>
              <a:lightRig rig="threePt" dir="t"/>
            </a:scene3d>
            <a:sp3d extrusionH="57150" contourW="12700">
              <a:bevelT w="38100" h="38100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/>
            <a:r>
              <a:rPr lang="es-ES" b="1" cap="none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5400" b="1" i="1" cap="none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Gofio de trigo</a:t>
            </a:r>
            <a:endParaRPr lang="es-ES" sz="5400" b="1" i="1" cap="none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5184576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Ref.: </a:t>
            </a:r>
            <a:r>
              <a:rPr lang="es-ES" dirty="0" smtClean="0">
                <a:latin typeface="Calisto MT" pitchFamily="18" charset="0"/>
                <a:cs typeface="Arial" pitchFamily="34" charset="0"/>
              </a:rPr>
              <a:t>003</a:t>
            </a: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  <a:cs typeface="Arial" pitchFamily="34" charset="0"/>
              </a:rPr>
              <a:t>Es un alimento conformado por una harina no cernida de cereales tostados, generalmente de trigo o millo. El que vamos a vender nosotros será de trigo.</a:t>
            </a: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Peso: 500g</a:t>
            </a: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P.V.P: 1,60€</a:t>
            </a:r>
          </a:p>
          <a:p>
            <a:pPr>
              <a:buFont typeface="Wingdings" pitchFamily="2" charset="2"/>
              <a:buChar char="q"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None/>
            </a:pPr>
            <a:r>
              <a:rPr lang="es-ES" sz="1900" dirty="0" smtClean="0">
                <a:latin typeface="Calisto MT" pitchFamily="18" charset="0"/>
              </a:rPr>
              <a:t>Gastos de envíos no incluidos.</a:t>
            </a:r>
          </a:p>
          <a:p>
            <a:pPr>
              <a:buNone/>
            </a:pPr>
            <a:endParaRPr lang="es-ES" sz="1800" dirty="0">
              <a:latin typeface="Calisto MT" pitchFamily="18" charset="0"/>
            </a:endParaRPr>
          </a:p>
        </p:txBody>
      </p:sp>
      <p:pic>
        <p:nvPicPr>
          <p:cNvPr id="5" name="4 Imagen" descr="IMG-20150205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43393">
            <a:off x="4986990" y="2028534"/>
            <a:ext cx="3122202" cy="397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inhoita\Desktop\te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98168"/>
            <a:ext cx="4608512" cy="405983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1143000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Chorizo de teror</a:t>
            </a:r>
            <a:endParaRPr lang="es-ES" sz="5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98976" cy="48737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Ref.: 004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</a:rPr>
              <a:t>El chorizo de teror es un chorizo de pasta blanda típico de Canarias. Para su elaboración se utiliza carne de cerdo molida, ajo, sal, especias, vino y, opcionalmente, pimentón.</a:t>
            </a:r>
          </a:p>
          <a:p>
            <a:pPr marL="457200" indent="-457200">
              <a:buNone/>
            </a:pPr>
            <a:endParaRPr lang="es-ES" sz="2600" dirty="0" smtClean="0">
              <a:latin typeface="Calisto MT" pitchFamily="18" charset="0"/>
            </a:endParaRPr>
          </a:p>
          <a:p>
            <a:pPr marL="457200" indent="-457200">
              <a:buNone/>
            </a:pPr>
            <a:endParaRPr lang="es-ES" dirty="0" smtClean="0">
              <a:latin typeface="Calisto MT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P.V.P: 6,50€/kg</a:t>
            </a:r>
          </a:p>
          <a:p>
            <a:pPr marL="457200" indent="-457200">
              <a:buNone/>
            </a:pPr>
            <a:endParaRPr lang="es-ES" dirty="0" smtClean="0">
              <a:latin typeface="Calisto MT" pitchFamily="18" charset="0"/>
            </a:endParaRPr>
          </a:p>
          <a:p>
            <a:pPr marL="457200" indent="-457200">
              <a:buNone/>
            </a:pPr>
            <a:endParaRPr lang="es-ES" dirty="0" smtClean="0">
              <a:latin typeface="Calisto MT" pitchFamily="18" charset="0"/>
            </a:endParaRPr>
          </a:p>
          <a:p>
            <a:pPr marL="457200" indent="-457200">
              <a:buNone/>
            </a:pPr>
            <a:r>
              <a:rPr lang="es-ES" sz="1900" dirty="0" smtClean="0">
                <a:latin typeface="Calisto MT" pitchFamily="18" charset="0"/>
              </a:rPr>
              <a:t>Gastos de envío no incluidos. </a:t>
            </a:r>
            <a:endParaRPr lang="es-ES" sz="19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inhoita\Desktop\Papasarrug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4369740" cy="277589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Mojo picón canario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944" cy="48737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Ref.: 005</a:t>
            </a:r>
          </a:p>
          <a:p>
            <a:pPr>
              <a:buFont typeface="Wingdings" pitchFamily="2" charset="2"/>
              <a:buChar char="q"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Es un tipo de salsa típico de las Islas Canarias, para su elaboración utilizamos; la pimienta el pimiento, el ajo, la sal, el pimentón, el comino o el cilantro, el aceite, el perejil, el agua el azafrán y el tomate. Se utiliza especialmente para darle un gran sabor a las papas* arrugadas.</a:t>
            </a: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Peso: 325g</a:t>
            </a:r>
          </a:p>
          <a:p>
            <a:pPr>
              <a:buNone/>
            </a:pPr>
            <a:endParaRPr lang="es-ES" dirty="0" smtClean="0">
              <a:latin typeface="Calisto MT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  <a:cs typeface="Arial" pitchFamily="34" charset="0"/>
              </a:rPr>
              <a:t>P.V.P: 2,50€</a:t>
            </a:r>
          </a:p>
          <a:p>
            <a:pPr>
              <a:buNone/>
            </a:pPr>
            <a:endParaRPr lang="es-ES" sz="1800" dirty="0" smtClean="0">
              <a:latin typeface="Calisto MT" pitchFamily="18" charset="0"/>
              <a:cs typeface="Arial" pitchFamily="34" charset="0"/>
            </a:endParaRPr>
          </a:p>
          <a:p>
            <a:pPr>
              <a:buNone/>
            </a:pPr>
            <a:r>
              <a:rPr lang="es-ES" sz="2100" dirty="0" smtClean="0">
                <a:latin typeface="Calisto MT" pitchFamily="18" charset="0"/>
                <a:cs typeface="Arial" pitchFamily="34" charset="0"/>
              </a:rPr>
              <a:t>*Papas: patatas.</a:t>
            </a:r>
          </a:p>
          <a:p>
            <a:pPr>
              <a:buNone/>
            </a:pPr>
            <a:r>
              <a:rPr lang="es-ES" sz="2100" dirty="0" smtClean="0">
                <a:latin typeface="Calisto MT" pitchFamily="18" charset="0"/>
              </a:rPr>
              <a:t>Gastos de envíos no incluidos.</a:t>
            </a:r>
            <a:endParaRPr lang="es-ES" sz="2100" dirty="0">
              <a:latin typeface="Calisto MT" pitchFamily="18" charset="0"/>
            </a:endParaRPr>
          </a:p>
        </p:txBody>
      </p:sp>
      <p:pic>
        <p:nvPicPr>
          <p:cNvPr id="5" name="4 Imagen" descr="IMG-20150205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262">
            <a:off x="6032892" y="2331871"/>
            <a:ext cx="2516752" cy="317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inhoita\Desktop\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1676">
            <a:off x="4647659" y="2424539"/>
            <a:ext cx="3672408" cy="367240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Clipper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5266928" cy="54452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</a:rPr>
              <a:t>Ref</a:t>
            </a:r>
            <a:r>
              <a:rPr lang="es-ES" sz="2600" dirty="0" smtClean="0">
                <a:latin typeface="Calisto MT" pitchFamily="18" charset="0"/>
              </a:rPr>
              <a:t>. fresa: 006</a:t>
            </a:r>
          </a:p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</a:rPr>
              <a:t>Ref. naranja: 007</a:t>
            </a:r>
            <a:endParaRPr lang="es-ES" sz="26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endParaRPr lang="es-ES" sz="26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</a:rPr>
              <a:t>Bebida refrescante gasificada y aromatizada. Se fabrica en Gran Canaria y sólo se comercializa en las Islas Canarias </a:t>
            </a:r>
          </a:p>
          <a:p>
            <a:pPr>
              <a:buNone/>
            </a:pPr>
            <a:endParaRPr lang="es-ES" sz="26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</a:rPr>
              <a:t>Peso: 1,5L</a:t>
            </a:r>
          </a:p>
          <a:p>
            <a:pPr>
              <a:buNone/>
            </a:pPr>
            <a:endParaRPr lang="es-ES" sz="26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Calisto MT" pitchFamily="18" charset="0"/>
              </a:rPr>
              <a:t>P.V.P: 2,20€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r>
              <a:rPr lang="es-ES" sz="1800" dirty="0" smtClean="0">
                <a:latin typeface="Calisto MT" pitchFamily="18" charset="0"/>
              </a:rPr>
              <a:t>Gastos de envío no incluidos.</a:t>
            </a:r>
            <a:endParaRPr lang="es-ES" sz="18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864096"/>
          </a:xfrm>
        </p:spPr>
        <p:txBody>
          <a:bodyPr>
            <a:no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Galletas cubanitos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8737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Ref.: </a:t>
            </a:r>
            <a:r>
              <a:rPr lang="es-ES" dirty="0" smtClean="0">
                <a:latin typeface="Calisto MT" pitchFamily="18" charset="0"/>
              </a:rPr>
              <a:t>008</a:t>
            </a: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Deliciosas galletas de obleas, con crema, tostadas... un auténtico placer canario</a:t>
            </a:r>
            <a:r>
              <a:rPr lang="es-ES" dirty="0" smtClean="0">
                <a:latin typeface="Calisto MT" pitchFamily="18" charset="0"/>
              </a:rPr>
              <a:t>.</a:t>
            </a:r>
          </a:p>
          <a:p>
            <a:pPr>
              <a:buNone/>
            </a:pPr>
            <a:r>
              <a:rPr lang="es-ES" dirty="0" smtClean="0">
                <a:latin typeface="Calisto MT" pitchFamily="18" charset="0"/>
              </a:rPr>
              <a:t>    </a:t>
            </a:r>
            <a:r>
              <a:rPr lang="es-ES" i="1" dirty="0" smtClean="0">
                <a:latin typeface="Calisto MT" pitchFamily="18" charset="0"/>
              </a:rPr>
              <a:t>¡¡OFERTA: </a:t>
            </a:r>
            <a:r>
              <a:rPr lang="es-ES" dirty="0" smtClean="0">
                <a:latin typeface="Calisto MT" pitchFamily="18" charset="0"/>
              </a:rPr>
              <a:t>Por la compra de 4 paquetes de galletas cubanitos, les</a:t>
            </a:r>
          </a:p>
          <a:p>
            <a:pPr>
              <a:buNone/>
            </a:pPr>
            <a:r>
              <a:rPr lang="es-ES" dirty="0" smtClean="0">
                <a:latin typeface="Calisto MT" pitchFamily="18" charset="0"/>
              </a:rPr>
              <a:t>    regalamos el quinto paquete!!</a:t>
            </a: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Peso: 90g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P.V.P: 1€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r>
              <a:rPr lang="es-ES" sz="1800" dirty="0" smtClean="0">
                <a:latin typeface="Calisto MT" pitchFamily="18" charset="0"/>
              </a:rPr>
              <a:t>Gastos de envío no incluidos.</a:t>
            </a:r>
            <a:endParaRPr lang="es-ES" sz="1800" dirty="0">
              <a:latin typeface="Calisto MT" pitchFamily="18" charset="0"/>
            </a:endParaRPr>
          </a:p>
        </p:txBody>
      </p:sp>
      <p:pic>
        <p:nvPicPr>
          <p:cNvPr id="4" name="3 Imagen" descr="IMG-20150205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6406">
            <a:off x="4757125" y="1828154"/>
            <a:ext cx="3308993" cy="3883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Llaveros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8737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Ref.: </a:t>
            </a:r>
            <a:r>
              <a:rPr lang="es-ES" dirty="0" smtClean="0">
                <a:latin typeface="Calisto MT" pitchFamily="18" charset="0"/>
              </a:rPr>
              <a:t>009</a:t>
            </a: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Elaborados con hilos de colores y a mano por uno de nosotros.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listo MT" pitchFamily="18" charset="0"/>
              </a:rPr>
              <a:t>P.V.P: 1,50€</a:t>
            </a: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r>
              <a:rPr lang="es-ES" sz="1800" dirty="0" smtClean="0">
                <a:latin typeface="Calisto MT" pitchFamily="18" charset="0"/>
              </a:rPr>
              <a:t>Gastos de envío no incluidos.</a:t>
            </a:r>
            <a:endParaRPr lang="es-ES" sz="1800" dirty="0">
              <a:latin typeface="Calisto MT" pitchFamily="18" charset="0"/>
            </a:endParaRPr>
          </a:p>
        </p:txBody>
      </p:sp>
      <p:pic>
        <p:nvPicPr>
          <p:cNvPr id="5" name="4 Imagen" descr="DSC_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16530">
            <a:off x="5457644" y="1233442"/>
            <a:ext cx="1551587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Pulseras</a:t>
            </a:r>
            <a:endParaRPr lang="es-ES" sz="5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08912" cy="54212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3400" dirty="0" smtClean="0">
                <a:latin typeface="Calisto MT" pitchFamily="18" charset="0"/>
              </a:rPr>
              <a:t>   (de izquierda a derecha)</a:t>
            </a:r>
          </a:p>
          <a:p>
            <a:pPr>
              <a:buFont typeface="Wingdings" pitchFamily="2" charset="2"/>
              <a:buChar char="q"/>
            </a:pPr>
            <a:r>
              <a:rPr lang="es-ES" sz="3400" dirty="0" smtClean="0">
                <a:latin typeface="Calisto MT" pitchFamily="18" charset="0"/>
              </a:rPr>
              <a:t>Ref.: 010 </a:t>
            </a:r>
            <a:r>
              <a:rPr lang="es-ES" sz="3400" dirty="0" smtClean="0">
                <a:latin typeface="Calisto MT" pitchFamily="18" charset="0"/>
              </a:rPr>
              <a:t>Ref.: 011 </a:t>
            </a:r>
            <a:r>
              <a:rPr lang="es-ES" sz="3400" dirty="0" smtClean="0">
                <a:latin typeface="Calisto MT" pitchFamily="18" charset="0"/>
              </a:rPr>
              <a:t>Ref.: 012 Ref.: 013 </a:t>
            </a:r>
            <a:r>
              <a:rPr lang="es-ES" sz="3400" dirty="0" smtClean="0">
                <a:latin typeface="Calisto MT" pitchFamily="18" charset="0"/>
              </a:rPr>
              <a:t>Ref.: 014 </a:t>
            </a:r>
          </a:p>
          <a:p>
            <a:pPr>
              <a:buNone/>
            </a:pPr>
            <a:r>
              <a:rPr lang="es-ES" sz="3400" dirty="0" smtClean="0">
                <a:latin typeface="Calisto MT" pitchFamily="18" charset="0"/>
              </a:rPr>
              <a:t>Ref</a:t>
            </a:r>
            <a:r>
              <a:rPr lang="es-ES" sz="3400" dirty="0" smtClean="0">
                <a:latin typeface="Calisto MT" pitchFamily="18" charset="0"/>
              </a:rPr>
              <a:t>.: 015 Ref.: 016 Ref.: 017 Ref.: 018 Ref.: 019 </a:t>
            </a:r>
          </a:p>
          <a:p>
            <a:pPr>
              <a:buNone/>
            </a:pPr>
            <a:r>
              <a:rPr lang="es-ES" sz="3400" dirty="0" smtClean="0">
                <a:latin typeface="Calisto MT" pitchFamily="18" charset="0"/>
              </a:rPr>
              <a:t>Ref.: 020 Ref.: 021 Ref.:022</a:t>
            </a:r>
          </a:p>
          <a:p>
            <a:pPr>
              <a:buFont typeface="Wingdings" pitchFamily="2" charset="2"/>
              <a:buChar char="q"/>
            </a:pPr>
            <a:endParaRPr lang="es-ES" sz="3400" dirty="0" smtClean="0">
              <a:latin typeface="Calisto MT" pitchFamily="18" charset="0"/>
            </a:endParaRPr>
          </a:p>
          <a:p>
            <a:pPr>
              <a:buNone/>
            </a:pPr>
            <a:endParaRPr lang="es-ES" sz="34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3400" dirty="0" smtClean="0">
                <a:latin typeface="Calisto MT" pitchFamily="18" charset="0"/>
              </a:rPr>
              <a:t>Elaboradas a mano.</a:t>
            </a:r>
          </a:p>
          <a:p>
            <a:pPr>
              <a:buNone/>
            </a:pPr>
            <a:r>
              <a:rPr lang="es-ES" sz="3400" dirty="0" smtClean="0">
                <a:latin typeface="Calisto MT" pitchFamily="18" charset="0"/>
              </a:rPr>
              <a:t>(solo tenemos una </a:t>
            </a:r>
          </a:p>
          <a:p>
            <a:pPr>
              <a:buNone/>
            </a:pPr>
            <a:r>
              <a:rPr lang="es-ES" sz="3400" dirty="0" smtClean="0">
                <a:latin typeface="Calisto MT" pitchFamily="18" charset="0"/>
              </a:rPr>
              <a:t>de cada)</a:t>
            </a:r>
            <a:endParaRPr lang="es-ES" sz="3400" dirty="0" smtClean="0">
              <a:latin typeface="Calisto MT" pitchFamily="18" charset="0"/>
            </a:endParaRPr>
          </a:p>
          <a:p>
            <a:pPr>
              <a:buNone/>
            </a:pPr>
            <a:endParaRPr lang="es-ES" sz="34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3400" dirty="0" smtClean="0">
                <a:latin typeface="Calisto MT" pitchFamily="18" charset="0"/>
              </a:rPr>
              <a:t>P.V.P: 2,50€</a:t>
            </a:r>
          </a:p>
          <a:p>
            <a:pPr>
              <a:buNone/>
            </a:pPr>
            <a:endParaRPr lang="es-ES" sz="4400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r>
              <a:rPr lang="es-ES" sz="2300" dirty="0" smtClean="0">
                <a:latin typeface="Calisto MT" pitchFamily="18" charset="0"/>
              </a:rPr>
              <a:t>Gastos de envío no incluidos.</a:t>
            </a:r>
          </a:p>
          <a:p>
            <a:pPr>
              <a:buNone/>
            </a:pPr>
            <a:endParaRPr lang="es-ES" sz="2300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>
              <a:latin typeface="Calisto MT" pitchFamily="18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q"/>
            </a:pPr>
            <a:endParaRPr lang="es-ES" dirty="0"/>
          </a:p>
        </p:txBody>
      </p:sp>
      <p:pic>
        <p:nvPicPr>
          <p:cNvPr id="3075" name="Picture 3" descr="C:\Users\Ainhoita\Desktop\DSC_0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648" y="0"/>
            <a:ext cx="0" cy="0"/>
          </a:xfrm>
          <a:prstGeom prst="rect">
            <a:avLst/>
          </a:prstGeom>
          <a:noFill/>
        </p:spPr>
      </p:pic>
      <p:pic>
        <p:nvPicPr>
          <p:cNvPr id="5" name="4 Imagen" descr="DSC_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8539">
            <a:off x="3902847" y="2537220"/>
            <a:ext cx="4680520" cy="361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432</TotalTime>
  <Words>362</Words>
  <Application>Microsoft Office PowerPoint</Application>
  <PresentationFormat>Presentación en pantalla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CATÁLOGO  DE PRODUCTOS</vt:lpstr>
      <vt:lpstr>Diapositiva 2</vt:lpstr>
      <vt:lpstr> Gofio de trigo</vt:lpstr>
      <vt:lpstr>Chorizo de teror</vt:lpstr>
      <vt:lpstr>Mojo picón canario</vt:lpstr>
      <vt:lpstr>Clipper</vt:lpstr>
      <vt:lpstr>Galletas cubanitos</vt:lpstr>
      <vt:lpstr>Llaveros</vt:lpstr>
      <vt:lpstr>Pulseras</vt:lpstr>
      <vt:lpstr>Collares</vt:lpstr>
      <vt:lpstr>Marcadores de libros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124</cp:revision>
  <dcterms:created xsi:type="dcterms:W3CDTF">2015-01-29T14:56:33Z</dcterms:created>
  <dcterms:modified xsi:type="dcterms:W3CDTF">2015-02-25T23:10:02Z</dcterms:modified>
</cp:coreProperties>
</file>